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81" r:id="rId6"/>
    <p:sldId id="276" r:id="rId7"/>
    <p:sldId id="278" r:id="rId8"/>
    <p:sldId id="266" r:id="rId9"/>
    <p:sldId id="280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3AC73-B1B6-E3A9-6420-FF859AC951C3}" v="66" dt="2021-09-02T02:35:34.450"/>
    <p1510:client id="{CBC78091-00B4-BFD5-928E-97EEC2C2F73A}" v="3" dt="2021-09-02T08:48:30.17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orne, Lauren" userId="S::lauren.osborne@mn.catholic.edu.au::4c5d4270-ed23-4269-9519-49099b3ad3a0" providerId="AD" clId="Web-{1A03AC73-B1B6-E3A9-6420-FF859AC951C3}"/>
    <pc:docChg chg="modSld">
      <pc:chgData name="Osborne, Lauren" userId="S::lauren.osborne@mn.catholic.edu.au::4c5d4270-ed23-4269-9519-49099b3ad3a0" providerId="AD" clId="Web-{1A03AC73-B1B6-E3A9-6420-FF859AC951C3}" dt="2021-09-02T02:35:33.121" v="63"/>
      <pc:docMkLst>
        <pc:docMk/>
      </pc:docMkLst>
      <pc:sldChg chg="modSp">
        <pc:chgData name="Osborne, Lauren" userId="S::lauren.osborne@mn.catholic.edu.au::4c5d4270-ed23-4269-9519-49099b3ad3a0" providerId="AD" clId="Web-{1A03AC73-B1B6-E3A9-6420-FF859AC951C3}" dt="2021-09-02T02:35:33.121" v="63"/>
        <pc:sldMkLst>
          <pc:docMk/>
          <pc:sldMk cId="1997697987" sldId="266"/>
        </pc:sldMkLst>
        <pc:graphicFrameChg chg="mod modGraphic">
          <ac:chgData name="Osborne, Lauren" userId="S::lauren.osborne@mn.catholic.edu.au::4c5d4270-ed23-4269-9519-49099b3ad3a0" providerId="AD" clId="Web-{1A03AC73-B1B6-E3A9-6420-FF859AC951C3}" dt="2021-09-02T02:35:33.121" v="63"/>
          <ac:graphicFrameMkLst>
            <pc:docMk/>
            <pc:sldMk cId="1997697987" sldId="266"/>
            <ac:graphicFrameMk id="3" creationId="{98777C8F-8B23-4878-BD99-C2A7CC5B58DF}"/>
          </ac:graphicFrameMkLst>
        </pc:graphicFrameChg>
      </pc:sldChg>
    </pc:docChg>
  </pc:docChgLst>
  <pc:docChgLst>
    <pc:chgData name="Osborne, Lauren" userId="S::lauren.osborne@mn.catholic.edu.au::4c5d4270-ed23-4269-9519-49099b3ad3a0" providerId="AD" clId="Web-{CBC78091-00B4-BFD5-928E-97EEC2C2F73A}"/>
    <pc:docChg chg="modSld">
      <pc:chgData name="Osborne, Lauren" userId="S::lauren.osborne@mn.catholic.edu.au::4c5d4270-ed23-4269-9519-49099b3ad3a0" providerId="AD" clId="Web-{CBC78091-00B4-BFD5-928E-97EEC2C2F73A}" dt="2021-09-02T08:48:30.177" v="2" actId="1076"/>
      <pc:docMkLst>
        <pc:docMk/>
      </pc:docMkLst>
      <pc:sldChg chg="modSp">
        <pc:chgData name="Osborne, Lauren" userId="S::lauren.osborne@mn.catholic.edu.au::4c5d4270-ed23-4269-9519-49099b3ad3a0" providerId="AD" clId="Web-{CBC78091-00B4-BFD5-928E-97EEC2C2F73A}" dt="2021-09-02T08:48:30.177" v="2" actId="1076"/>
        <pc:sldMkLst>
          <pc:docMk/>
          <pc:sldMk cId="711182959" sldId="276"/>
        </pc:sldMkLst>
        <pc:picChg chg="mod">
          <ac:chgData name="Osborne, Lauren" userId="S::lauren.osborne@mn.catholic.edu.au::4c5d4270-ed23-4269-9519-49099b3ad3a0" providerId="AD" clId="Web-{CBC78091-00B4-BFD5-928E-97EEC2C2F73A}" dt="2021-09-02T08:48:30.177" v="2" actId="1076"/>
          <ac:picMkLst>
            <pc:docMk/>
            <pc:sldMk cId="711182959" sldId="276"/>
            <ac:picMk id="6" creationId="{7FFE3311-8394-4C1E-BD44-5E95CFD1AB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9/4/2021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9/4/2021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btn/classroom/20210831-ep25-btn/1351382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23155">
            <a:off x="5276429" y="951703"/>
            <a:ext cx="5195218" cy="3312643"/>
          </a:xfrm>
          <a:custGeom>
            <a:avLst/>
            <a:gdLst>
              <a:gd name="connsiteX0" fmla="*/ 0 w 5195218"/>
              <a:gd name="connsiteY0" fmla="*/ 0 h 3312643"/>
              <a:gd name="connsiteX1" fmla="*/ 5195218 w 5195218"/>
              <a:gd name="connsiteY1" fmla="*/ 0 h 3312643"/>
              <a:gd name="connsiteX2" fmla="*/ 5195218 w 5195218"/>
              <a:gd name="connsiteY2" fmla="*/ 3312643 h 3312643"/>
              <a:gd name="connsiteX3" fmla="*/ 0 w 5195218"/>
              <a:gd name="connsiteY3" fmla="*/ 3312643 h 3312643"/>
              <a:gd name="connsiteX4" fmla="*/ 0 w 5195218"/>
              <a:gd name="connsiteY4" fmla="*/ 0 h 331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218" h="3312643" fill="none" extrusionOk="0">
                <a:moveTo>
                  <a:pt x="0" y="0"/>
                </a:moveTo>
                <a:cubicBezTo>
                  <a:pt x="761666" y="-108004"/>
                  <a:pt x="2614613" y="-76690"/>
                  <a:pt x="5195218" y="0"/>
                </a:cubicBezTo>
                <a:cubicBezTo>
                  <a:pt x="5202256" y="1291255"/>
                  <a:pt x="5160284" y="2034160"/>
                  <a:pt x="5195218" y="3312643"/>
                </a:cubicBezTo>
                <a:cubicBezTo>
                  <a:pt x="2912387" y="3249221"/>
                  <a:pt x="1467301" y="3261203"/>
                  <a:pt x="0" y="3312643"/>
                </a:cubicBezTo>
                <a:cubicBezTo>
                  <a:pt x="-160722" y="2217353"/>
                  <a:pt x="-64680" y="667655"/>
                  <a:pt x="0" y="0"/>
                </a:cubicBezTo>
                <a:close/>
              </a:path>
              <a:path w="5195218" h="3312643" stroke="0" extrusionOk="0">
                <a:moveTo>
                  <a:pt x="0" y="0"/>
                </a:moveTo>
                <a:cubicBezTo>
                  <a:pt x="1051200" y="-59927"/>
                  <a:pt x="3518369" y="46784"/>
                  <a:pt x="5195218" y="0"/>
                </a:cubicBezTo>
                <a:cubicBezTo>
                  <a:pt x="5123617" y="837088"/>
                  <a:pt x="5197617" y="1842730"/>
                  <a:pt x="5195218" y="3312643"/>
                </a:cubicBezTo>
                <a:cubicBezTo>
                  <a:pt x="3333162" y="3190239"/>
                  <a:pt x="574032" y="3237903"/>
                  <a:pt x="0" y="3312643"/>
                </a:cubicBezTo>
                <a:cubicBezTo>
                  <a:pt x="124212" y="1998924"/>
                  <a:pt x="-80701" y="1035063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28026626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English Week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0356" y="4616858"/>
            <a:ext cx="2862189" cy="1244600"/>
          </a:xfrm>
          <a:custGeom>
            <a:avLst/>
            <a:gdLst>
              <a:gd name="connsiteX0" fmla="*/ 0 w 2862189"/>
              <a:gd name="connsiteY0" fmla="*/ 0 h 1244600"/>
              <a:gd name="connsiteX1" fmla="*/ 2862189 w 2862189"/>
              <a:gd name="connsiteY1" fmla="*/ 0 h 1244600"/>
              <a:gd name="connsiteX2" fmla="*/ 2862189 w 2862189"/>
              <a:gd name="connsiteY2" fmla="*/ 1244600 h 1244600"/>
              <a:gd name="connsiteX3" fmla="*/ 0 w 2862189"/>
              <a:gd name="connsiteY3" fmla="*/ 1244600 h 1244600"/>
              <a:gd name="connsiteX4" fmla="*/ 0 w 2862189"/>
              <a:gd name="connsiteY4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2189" h="1244600" fill="none" extrusionOk="0">
                <a:moveTo>
                  <a:pt x="0" y="0"/>
                </a:moveTo>
                <a:cubicBezTo>
                  <a:pt x="581645" y="32355"/>
                  <a:pt x="2498439" y="-144179"/>
                  <a:pt x="2862189" y="0"/>
                </a:cubicBezTo>
                <a:cubicBezTo>
                  <a:pt x="2782289" y="293366"/>
                  <a:pt x="2938482" y="1047323"/>
                  <a:pt x="2862189" y="1244600"/>
                </a:cubicBezTo>
                <a:cubicBezTo>
                  <a:pt x="2032433" y="1313766"/>
                  <a:pt x="352406" y="1150609"/>
                  <a:pt x="0" y="1244600"/>
                </a:cubicBezTo>
                <a:cubicBezTo>
                  <a:pt x="90223" y="1030491"/>
                  <a:pt x="21220" y="608457"/>
                  <a:pt x="0" y="0"/>
                </a:cubicBezTo>
                <a:close/>
              </a:path>
              <a:path w="2862189" h="1244600" stroke="0" extrusionOk="0">
                <a:moveTo>
                  <a:pt x="0" y="0"/>
                </a:moveTo>
                <a:cubicBezTo>
                  <a:pt x="1325326" y="149266"/>
                  <a:pt x="1549046" y="30752"/>
                  <a:pt x="2862189" y="0"/>
                </a:cubicBezTo>
                <a:cubicBezTo>
                  <a:pt x="2770956" y="366798"/>
                  <a:pt x="2816600" y="1106001"/>
                  <a:pt x="2862189" y="1244600"/>
                </a:cubicBezTo>
                <a:cubicBezTo>
                  <a:pt x="1872576" y="1374738"/>
                  <a:pt x="294958" y="1407322"/>
                  <a:pt x="0" y="1244600"/>
                </a:cubicBezTo>
                <a:cubicBezTo>
                  <a:pt x="20639" y="664594"/>
                  <a:pt x="47967" y="212035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81551571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FDE38B-0F07-436A-BA6A-16B03FD830C8}"/>
              </a:ext>
            </a:extLst>
          </p:cNvPr>
          <p:cNvSpPr txBox="1"/>
          <p:nvPr/>
        </p:nvSpPr>
        <p:spPr>
          <a:xfrm>
            <a:off x="399653" y="620688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AU" sz="4800" dirty="0"/>
              <a:t>Wednesday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2800" dirty="0"/>
              <a:t>Complete grammar worksheet on homographs (15mins).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2800" dirty="0"/>
              <a:t>Complete writing BTN- ‘A moment in time’ activity (40mins)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2800" dirty="0"/>
              <a:t>Write out spelling words (5mins)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87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53852" y="426244"/>
            <a:ext cx="3801407" cy="1397000"/>
          </a:xfrm>
          <a:custGeom>
            <a:avLst/>
            <a:gdLst>
              <a:gd name="connsiteX0" fmla="*/ 0 w 3801407"/>
              <a:gd name="connsiteY0" fmla="*/ 0 h 1397000"/>
              <a:gd name="connsiteX1" fmla="*/ 3801407 w 3801407"/>
              <a:gd name="connsiteY1" fmla="*/ 0 h 1397000"/>
              <a:gd name="connsiteX2" fmla="*/ 3801407 w 3801407"/>
              <a:gd name="connsiteY2" fmla="*/ 1397000 h 1397000"/>
              <a:gd name="connsiteX3" fmla="*/ 0 w 3801407"/>
              <a:gd name="connsiteY3" fmla="*/ 1397000 h 1397000"/>
              <a:gd name="connsiteX4" fmla="*/ 0 w 3801407"/>
              <a:gd name="connsiteY4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407" h="1397000" fill="none" extrusionOk="0">
                <a:moveTo>
                  <a:pt x="0" y="0"/>
                </a:moveTo>
                <a:cubicBezTo>
                  <a:pt x="1235909" y="-33775"/>
                  <a:pt x="3309412" y="138873"/>
                  <a:pt x="3801407" y="0"/>
                </a:cubicBezTo>
                <a:cubicBezTo>
                  <a:pt x="3826366" y="694022"/>
                  <a:pt x="3686414" y="840409"/>
                  <a:pt x="3801407" y="1397000"/>
                </a:cubicBezTo>
                <a:cubicBezTo>
                  <a:pt x="2521253" y="1259670"/>
                  <a:pt x="1573219" y="1259144"/>
                  <a:pt x="0" y="1397000"/>
                </a:cubicBezTo>
                <a:cubicBezTo>
                  <a:pt x="-58922" y="780535"/>
                  <a:pt x="74638" y="169669"/>
                  <a:pt x="0" y="0"/>
                </a:cubicBezTo>
                <a:close/>
              </a:path>
              <a:path w="3801407" h="1397000" stroke="0" extrusionOk="0">
                <a:moveTo>
                  <a:pt x="0" y="0"/>
                </a:moveTo>
                <a:cubicBezTo>
                  <a:pt x="1652560" y="-101487"/>
                  <a:pt x="3369889" y="-162162"/>
                  <a:pt x="3801407" y="0"/>
                </a:cubicBezTo>
                <a:cubicBezTo>
                  <a:pt x="3747590" y="694172"/>
                  <a:pt x="3717865" y="1094874"/>
                  <a:pt x="3801407" y="1397000"/>
                </a:cubicBezTo>
                <a:cubicBezTo>
                  <a:pt x="2029934" y="1447065"/>
                  <a:pt x="829330" y="1238551"/>
                  <a:pt x="0" y="1397000"/>
                </a:cubicBezTo>
                <a:cubicBezTo>
                  <a:pt x="49498" y="978100"/>
                  <a:pt x="108907" y="281771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Grammar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B92B35-D124-4EBA-A8C5-C3FF75981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637536">
            <a:off x="6977249" y="1545415"/>
            <a:ext cx="5720277" cy="3787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E4591-25F4-43DF-B1BA-43D73DDCC63D}"/>
              </a:ext>
            </a:extLst>
          </p:cNvPr>
          <p:cNvSpPr txBox="1"/>
          <p:nvPr/>
        </p:nvSpPr>
        <p:spPr>
          <a:xfrm>
            <a:off x="564814" y="213285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Complete the worksheet on homographs.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Use a dictionary to check meaning before writing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64693-CF2B-4621-B5A7-7E98C9603095}"/>
              </a:ext>
            </a:extLst>
          </p:cNvPr>
          <p:cNvSpPr txBox="1"/>
          <p:nvPr/>
        </p:nvSpPr>
        <p:spPr>
          <a:xfrm>
            <a:off x="4039305" y="3645024"/>
            <a:ext cx="3240360" cy="3046988"/>
          </a:xfrm>
          <a:custGeom>
            <a:avLst/>
            <a:gdLst>
              <a:gd name="connsiteX0" fmla="*/ 0 w 3240360"/>
              <a:gd name="connsiteY0" fmla="*/ 0 h 3046988"/>
              <a:gd name="connsiteX1" fmla="*/ 475253 w 3240360"/>
              <a:gd name="connsiteY1" fmla="*/ 0 h 3046988"/>
              <a:gd name="connsiteX2" fmla="*/ 1080120 w 3240360"/>
              <a:gd name="connsiteY2" fmla="*/ 0 h 3046988"/>
              <a:gd name="connsiteX3" fmla="*/ 1684987 w 3240360"/>
              <a:gd name="connsiteY3" fmla="*/ 0 h 3046988"/>
              <a:gd name="connsiteX4" fmla="*/ 2160240 w 3240360"/>
              <a:gd name="connsiteY4" fmla="*/ 0 h 3046988"/>
              <a:gd name="connsiteX5" fmla="*/ 2667896 w 3240360"/>
              <a:gd name="connsiteY5" fmla="*/ 0 h 3046988"/>
              <a:gd name="connsiteX6" fmla="*/ 3240360 w 3240360"/>
              <a:gd name="connsiteY6" fmla="*/ 0 h 3046988"/>
              <a:gd name="connsiteX7" fmla="*/ 3240360 w 3240360"/>
              <a:gd name="connsiteY7" fmla="*/ 507831 h 3046988"/>
              <a:gd name="connsiteX8" fmla="*/ 3240360 w 3240360"/>
              <a:gd name="connsiteY8" fmla="*/ 924253 h 3046988"/>
              <a:gd name="connsiteX9" fmla="*/ 3240360 w 3240360"/>
              <a:gd name="connsiteY9" fmla="*/ 1340675 h 3046988"/>
              <a:gd name="connsiteX10" fmla="*/ 3240360 w 3240360"/>
              <a:gd name="connsiteY10" fmla="*/ 1818036 h 3046988"/>
              <a:gd name="connsiteX11" fmla="*/ 3240360 w 3240360"/>
              <a:gd name="connsiteY11" fmla="*/ 2356337 h 3046988"/>
              <a:gd name="connsiteX12" fmla="*/ 3240360 w 3240360"/>
              <a:gd name="connsiteY12" fmla="*/ 3046988 h 3046988"/>
              <a:gd name="connsiteX13" fmla="*/ 2667896 w 3240360"/>
              <a:gd name="connsiteY13" fmla="*/ 3046988 h 3046988"/>
              <a:gd name="connsiteX14" fmla="*/ 2225047 w 3240360"/>
              <a:gd name="connsiteY14" fmla="*/ 3046988 h 3046988"/>
              <a:gd name="connsiteX15" fmla="*/ 1749794 w 3240360"/>
              <a:gd name="connsiteY15" fmla="*/ 3046988 h 3046988"/>
              <a:gd name="connsiteX16" fmla="*/ 1209734 w 3240360"/>
              <a:gd name="connsiteY16" fmla="*/ 3046988 h 3046988"/>
              <a:gd name="connsiteX17" fmla="*/ 604867 w 3240360"/>
              <a:gd name="connsiteY17" fmla="*/ 3046988 h 3046988"/>
              <a:gd name="connsiteX18" fmla="*/ 0 w 3240360"/>
              <a:gd name="connsiteY18" fmla="*/ 3046988 h 3046988"/>
              <a:gd name="connsiteX19" fmla="*/ 0 w 3240360"/>
              <a:gd name="connsiteY19" fmla="*/ 2508687 h 3046988"/>
              <a:gd name="connsiteX20" fmla="*/ 0 w 3240360"/>
              <a:gd name="connsiteY20" fmla="*/ 1970386 h 3046988"/>
              <a:gd name="connsiteX21" fmla="*/ 0 w 3240360"/>
              <a:gd name="connsiteY21" fmla="*/ 1401614 h 3046988"/>
              <a:gd name="connsiteX22" fmla="*/ 0 w 3240360"/>
              <a:gd name="connsiteY22" fmla="*/ 924253 h 3046988"/>
              <a:gd name="connsiteX23" fmla="*/ 0 w 3240360"/>
              <a:gd name="connsiteY23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40360" h="3046988" fill="none" extrusionOk="0">
                <a:moveTo>
                  <a:pt x="0" y="0"/>
                </a:moveTo>
                <a:cubicBezTo>
                  <a:pt x="192532" y="-40452"/>
                  <a:pt x="291980" y="526"/>
                  <a:pt x="475253" y="0"/>
                </a:cubicBezTo>
                <a:cubicBezTo>
                  <a:pt x="658526" y="-526"/>
                  <a:pt x="955857" y="18969"/>
                  <a:pt x="1080120" y="0"/>
                </a:cubicBezTo>
                <a:cubicBezTo>
                  <a:pt x="1204383" y="-18969"/>
                  <a:pt x="1435665" y="56669"/>
                  <a:pt x="1684987" y="0"/>
                </a:cubicBezTo>
                <a:cubicBezTo>
                  <a:pt x="1934309" y="-56669"/>
                  <a:pt x="2014886" y="6331"/>
                  <a:pt x="2160240" y="0"/>
                </a:cubicBezTo>
                <a:cubicBezTo>
                  <a:pt x="2305594" y="-6331"/>
                  <a:pt x="2556692" y="8817"/>
                  <a:pt x="2667896" y="0"/>
                </a:cubicBezTo>
                <a:cubicBezTo>
                  <a:pt x="2779100" y="-8817"/>
                  <a:pt x="3094179" y="9670"/>
                  <a:pt x="3240360" y="0"/>
                </a:cubicBezTo>
                <a:cubicBezTo>
                  <a:pt x="3243894" y="218408"/>
                  <a:pt x="3191197" y="403784"/>
                  <a:pt x="3240360" y="507831"/>
                </a:cubicBezTo>
                <a:cubicBezTo>
                  <a:pt x="3289523" y="611878"/>
                  <a:pt x="3200926" y="719912"/>
                  <a:pt x="3240360" y="924253"/>
                </a:cubicBezTo>
                <a:cubicBezTo>
                  <a:pt x="3279794" y="1128594"/>
                  <a:pt x="3219502" y="1199723"/>
                  <a:pt x="3240360" y="1340675"/>
                </a:cubicBezTo>
                <a:cubicBezTo>
                  <a:pt x="3261218" y="1481627"/>
                  <a:pt x="3185000" y="1582858"/>
                  <a:pt x="3240360" y="1818036"/>
                </a:cubicBezTo>
                <a:cubicBezTo>
                  <a:pt x="3295720" y="2053214"/>
                  <a:pt x="3214843" y="2146885"/>
                  <a:pt x="3240360" y="2356337"/>
                </a:cubicBezTo>
                <a:cubicBezTo>
                  <a:pt x="3265877" y="2565789"/>
                  <a:pt x="3164650" y="2718019"/>
                  <a:pt x="3240360" y="3046988"/>
                </a:cubicBezTo>
                <a:cubicBezTo>
                  <a:pt x="2957314" y="3070655"/>
                  <a:pt x="2879491" y="3045550"/>
                  <a:pt x="2667896" y="3046988"/>
                </a:cubicBezTo>
                <a:cubicBezTo>
                  <a:pt x="2456301" y="3048426"/>
                  <a:pt x="2412387" y="3038900"/>
                  <a:pt x="2225047" y="3046988"/>
                </a:cubicBezTo>
                <a:cubicBezTo>
                  <a:pt x="2037707" y="3055076"/>
                  <a:pt x="1966411" y="2998539"/>
                  <a:pt x="1749794" y="3046988"/>
                </a:cubicBezTo>
                <a:cubicBezTo>
                  <a:pt x="1533177" y="3095437"/>
                  <a:pt x="1388046" y="3037317"/>
                  <a:pt x="1209734" y="3046988"/>
                </a:cubicBezTo>
                <a:cubicBezTo>
                  <a:pt x="1031422" y="3056659"/>
                  <a:pt x="777490" y="3002174"/>
                  <a:pt x="604867" y="3046988"/>
                </a:cubicBezTo>
                <a:cubicBezTo>
                  <a:pt x="432244" y="3091802"/>
                  <a:pt x="251959" y="3010140"/>
                  <a:pt x="0" y="3046988"/>
                </a:cubicBezTo>
                <a:cubicBezTo>
                  <a:pt x="-22421" y="2782974"/>
                  <a:pt x="17066" y="2733874"/>
                  <a:pt x="0" y="2508687"/>
                </a:cubicBezTo>
                <a:cubicBezTo>
                  <a:pt x="-17066" y="2283500"/>
                  <a:pt x="35628" y="2096892"/>
                  <a:pt x="0" y="1970386"/>
                </a:cubicBezTo>
                <a:cubicBezTo>
                  <a:pt x="-35628" y="1843880"/>
                  <a:pt x="23924" y="1528667"/>
                  <a:pt x="0" y="1401614"/>
                </a:cubicBezTo>
                <a:cubicBezTo>
                  <a:pt x="-23924" y="1274561"/>
                  <a:pt x="42998" y="1064364"/>
                  <a:pt x="0" y="924253"/>
                </a:cubicBezTo>
                <a:cubicBezTo>
                  <a:pt x="-42998" y="784142"/>
                  <a:pt x="14193" y="367511"/>
                  <a:pt x="0" y="0"/>
                </a:cubicBezTo>
                <a:close/>
              </a:path>
              <a:path w="3240360" h="3046988" stroke="0" extrusionOk="0">
                <a:moveTo>
                  <a:pt x="0" y="0"/>
                </a:moveTo>
                <a:cubicBezTo>
                  <a:pt x="103553" y="-48542"/>
                  <a:pt x="328014" y="39405"/>
                  <a:pt x="442849" y="0"/>
                </a:cubicBezTo>
                <a:cubicBezTo>
                  <a:pt x="557684" y="-39405"/>
                  <a:pt x="809683" y="11145"/>
                  <a:pt x="1015313" y="0"/>
                </a:cubicBezTo>
                <a:cubicBezTo>
                  <a:pt x="1220943" y="-11145"/>
                  <a:pt x="1342102" y="46460"/>
                  <a:pt x="1620180" y="0"/>
                </a:cubicBezTo>
                <a:cubicBezTo>
                  <a:pt x="1898258" y="-46460"/>
                  <a:pt x="1884199" y="4048"/>
                  <a:pt x="2095433" y="0"/>
                </a:cubicBezTo>
                <a:cubicBezTo>
                  <a:pt x="2306667" y="-4048"/>
                  <a:pt x="2422664" y="42572"/>
                  <a:pt x="2635493" y="0"/>
                </a:cubicBezTo>
                <a:cubicBezTo>
                  <a:pt x="2848322" y="-42572"/>
                  <a:pt x="2958015" y="56658"/>
                  <a:pt x="3240360" y="0"/>
                </a:cubicBezTo>
                <a:cubicBezTo>
                  <a:pt x="3260190" y="183568"/>
                  <a:pt x="3199896" y="284445"/>
                  <a:pt x="3240360" y="416422"/>
                </a:cubicBezTo>
                <a:cubicBezTo>
                  <a:pt x="3280824" y="548399"/>
                  <a:pt x="3183286" y="774693"/>
                  <a:pt x="3240360" y="985193"/>
                </a:cubicBezTo>
                <a:cubicBezTo>
                  <a:pt x="3297434" y="1195693"/>
                  <a:pt x="3229932" y="1253848"/>
                  <a:pt x="3240360" y="1401614"/>
                </a:cubicBezTo>
                <a:cubicBezTo>
                  <a:pt x="3250788" y="1549380"/>
                  <a:pt x="3229425" y="1781300"/>
                  <a:pt x="3240360" y="1939916"/>
                </a:cubicBezTo>
                <a:cubicBezTo>
                  <a:pt x="3251295" y="2098532"/>
                  <a:pt x="3228010" y="2204161"/>
                  <a:pt x="3240360" y="2386807"/>
                </a:cubicBezTo>
                <a:cubicBezTo>
                  <a:pt x="3252710" y="2569453"/>
                  <a:pt x="3209914" y="2775971"/>
                  <a:pt x="3240360" y="3046988"/>
                </a:cubicBezTo>
                <a:cubicBezTo>
                  <a:pt x="3049682" y="3097059"/>
                  <a:pt x="2951500" y="3037612"/>
                  <a:pt x="2700300" y="3046988"/>
                </a:cubicBezTo>
                <a:cubicBezTo>
                  <a:pt x="2449100" y="3056364"/>
                  <a:pt x="2306091" y="2991795"/>
                  <a:pt x="2095433" y="3046988"/>
                </a:cubicBezTo>
                <a:cubicBezTo>
                  <a:pt x="1884775" y="3102181"/>
                  <a:pt x="1773425" y="3032268"/>
                  <a:pt x="1490566" y="3046988"/>
                </a:cubicBezTo>
                <a:cubicBezTo>
                  <a:pt x="1207707" y="3061708"/>
                  <a:pt x="1231384" y="3004896"/>
                  <a:pt x="1047716" y="3046988"/>
                </a:cubicBezTo>
                <a:cubicBezTo>
                  <a:pt x="864048" y="3089080"/>
                  <a:pt x="704647" y="3015451"/>
                  <a:pt x="540060" y="3046988"/>
                </a:cubicBezTo>
                <a:cubicBezTo>
                  <a:pt x="375473" y="3078525"/>
                  <a:pt x="223384" y="3017328"/>
                  <a:pt x="0" y="3046988"/>
                </a:cubicBezTo>
                <a:cubicBezTo>
                  <a:pt x="-19763" y="2900992"/>
                  <a:pt x="61315" y="2713310"/>
                  <a:pt x="0" y="2478217"/>
                </a:cubicBezTo>
                <a:cubicBezTo>
                  <a:pt x="-61315" y="2243124"/>
                  <a:pt x="61907" y="2108794"/>
                  <a:pt x="0" y="1939916"/>
                </a:cubicBezTo>
                <a:cubicBezTo>
                  <a:pt x="-61907" y="1771038"/>
                  <a:pt x="51336" y="1544807"/>
                  <a:pt x="0" y="1432084"/>
                </a:cubicBezTo>
                <a:cubicBezTo>
                  <a:pt x="-51336" y="1319361"/>
                  <a:pt x="11501" y="1077616"/>
                  <a:pt x="0" y="924253"/>
                </a:cubicBezTo>
                <a:cubicBezTo>
                  <a:pt x="-11501" y="770890"/>
                  <a:pt x="4056" y="558238"/>
                  <a:pt x="0" y="446892"/>
                </a:cubicBezTo>
                <a:cubicBezTo>
                  <a:pt x="-4056" y="335546"/>
                  <a:pt x="22472" y="17424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360286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1 star- </a:t>
            </a:r>
            <a:r>
              <a:rPr lang="en-AU" dirty="0"/>
              <a:t>complete questions 1.</a:t>
            </a:r>
          </a:p>
          <a:p>
            <a:endParaRPr lang="en-AU" dirty="0"/>
          </a:p>
          <a:p>
            <a:r>
              <a:rPr lang="en-AU" b="1" dirty="0"/>
              <a:t>2 star- </a:t>
            </a:r>
            <a:r>
              <a:rPr lang="en-AU" dirty="0"/>
              <a:t>complete questions 1 and 2.</a:t>
            </a:r>
          </a:p>
          <a:p>
            <a:endParaRPr lang="en-AU" dirty="0"/>
          </a:p>
          <a:p>
            <a:r>
              <a:rPr lang="en-AU" b="1" dirty="0"/>
              <a:t>3 star- </a:t>
            </a:r>
            <a:r>
              <a:rPr lang="en-AU" dirty="0"/>
              <a:t>complete all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E3311-8394-4C1E-BD44-5E95CFD1A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61" y="3230022"/>
            <a:ext cx="146926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116632"/>
            <a:ext cx="3456384" cy="1685032"/>
          </a:xfrm>
          <a:custGeom>
            <a:avLst/>
            <a:gdLst>
              <a:gd name="connsiteX0" fmla="*/ 0 w 3456384"/>
              <a:gd name="connsiteY0" fmla="*/ 0 h 1685032"/>
              <a:gd name="connsiteX1" fmla="*/ 3456384 w 3456384"/>
              <a:gd name="connsiteY1" fmla="*/ 0 h 1685032"/>
              <a:gd name="connsiteX2" fmla="*/ 3456384 w 3456384"/>
              <a:gd name="connsiteY2" fmla="*/ 1685032 h 1685032"/>
              <a:gd name="connsiteX3" fmla="*/ 0 w 3456384"/>
              <a:gd name="connsiteY3" fmla="*/ 1685032 h 1685032"/>
              <a:gd name="connsiteX4" fmla="*/ 0 w 3456384"/>
              <a:gd name="connsiteY4" fmla="*/ 0 h 16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384" h="1685032" fill="none" extrusionOk="0">
                <a:moveTo>
                  <a:pt x="0" y="0"/>
                </a:moveTo>
                <a:cubicBezTo>
                  <a:pt x="1518563" y="-109175"/>
                  <a:pt x="1968772" y="-48220"/>
                  <a:pt x="3456384" y="0"/>
                </a:cubicBezTo>
                <a:cubicBezTo>
                  <a:pt x="3449667" y="280527"/>
                  <a:pt x="3534051" y="1436748"/>
                  <a:pt x="3456384" y="1685032"/>
                </a:cubicBezTo>
                <a:cubicBezTo>
                  <a:pt x="2244120" y="1652210"/>
                  <a:pt x="713403" y="1660472"/>
                  <a:pt x="0" y="1685032"/>
                </a:cubicBezTo>
                <a:cubicBezTo>
                  <a:pt x="53768" y="877745"/>
                  <a:pt x="-140684" y="769359"/>
                  <a:pt x="0" y="0"/>
                </a:cubicBezTo>
                <a:close/>
              </a:path>
              <a:path w="3456384" h="1685032" stroke="0" extrusionOk="0">
                <a:moveTo>
                  <a:pt x="0" y="0"/>
                </a:moveTo>
                <a:cubicBezTo>
                  <a:pt x="1615764" y="56275"/>
                  <a:pt x="2339034" y="-36696"/>
                  <a:pt x="3456384" y="0"/>
                </a:cubicBezTo>
                <a:cubicBezTo>
                  <a:pt x="3415017" y="477327"/>
                  <a:pt x="3520580" y="843088"/>
                  <a:pt x="3456384" y="1685032"/>
                </a:cubicBezTo>
                <a:cubicBezTo>
                  <a:pt x="2472026" y="1625578"/>
                  <a:pt x="1021553" y="1709127"/>
                  <a:pt x="0" y="1685032"/>
                </a:cubicBezTo>
                <a:cubicBezTo>
                  <a:pt x="98196" y="948027"/>
                  <a:pt x="139067" y="328865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17256088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5400" dirty="0"/>
              <a:t>BTN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F29551D-11AC-4E2B-A372-894FCFBEA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07" y="3948002"/>
            <a:ext cx="4752528" cy="2674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D7CF71-B57E-4995-B319-04AB1699D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804" y="2163470"/>
            <a:ext cx="5976664" cy="4470400"/>
          </a:xfrm>
        </p:spPr>
        <p:txBody>
          <a:bodyPr>
            <a:normAutofit fontScale="92500"/>
          </a:bodyPr>
          <a:lstStyle/>
          <a:p>
            <a:r>
              <a:rPr lang="en-AU" dirty="0">
                <a:latin typeface="+mj-lt"/>
              </a:rPr>
              <a:t>Students watch this weeks BTN episode: </a:t>
            </a:r>
            <a:r>
              <a:rPr lang="en-AU" dirty="0">
                <a:latin typeface="+mj-lt"/>
                <a:hlinkClick r:id="rId3"/>
              </a:rPr>
              <a:t>https://www.abc.net.au/btn/classroom/20210831-ep25-btn/13513822</a:t>
            </a:r>
            <a:endParaRPr lang="en-AU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+mj-lt"/>
                <a:cs typeface="Cavolini" panose="03000502040302020204" pitchFamily="66" charset="0"/>
              </a:rPr>
              <a:t>Complete ‘A moment in Time Activity’ (20mins)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+mj-lt"/>
                <a:cs typeface="Cavolini" panose="03000502040302020204" pitchFamily="66" charset="0"/>
              </a:rPr>
              <a:t>After watching the BTN episode select a story you are going to write about (not the Fast Fashion story).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+mj-lt"/>
                <a:cs typeface="Cavolini" panose="03000502040302020204" pitchFamily="66" charset="0"/>
              </a:rPr>
              <a:t>Complete the template like the one on the next slide using only a sentence or two for each section.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44BC1-9960-4E1D-8486-E4CBC4D45C75}"/>
              </a:ext>
            </a:extLst>
          </p:cNvPr>
          <p:cNvSpPr txBox="1"/>
          <p:nvPr/>
        </p:nvSpPr>
        <p:spPr>
          <a:xfrm>
            <a:off x="7073507" y="462836"/>
            <a:ext cx="4123104" cy="2677656"/>
          </a:xfrm>
          <a:custGeom>
            <a:avLst/>
            <a:gdLst>
              <a:gd name="connsiteX0" fmla="*/ 0 w 4123104"/>
              <a:gd name="connsiteY0" fmla="*/ 0 h 2677656"/>
              <a:gd name="connsiteX1" fmla="*/ 671477 w 4123104"/>
              <a:gd name="connsiteY1" fmla="*/ 0 h 2677656"/>
              <a:gd name="connsiteX2" fmla="*/ 1301723 w 4123104"/>
              <a:gd name="connsiteY2" fmla="*/ 0 h 2677656"/>
              <a:gd name="connsiteX3" fmla="*/ 1767045 w 4123104"/>
              <a:gd name="connsiteY3" fmla="*/ 0 h 2677656"/>
              <a:gd name="connsiteX4" fmla="*/ 2314828 w 4123104"/>
              <a:gd name="connsiteY4" fmla="*/ 0 h 2677656"/>
              <a:gd name="connsiteX5" fmla="*/ 2945074 w 4123104"/>
              <a:gd name="connsiteY5" fmla="*/ 0 h 2677656"/>
              <a:gd name="connsiteX6" fmla="*/ 3616551 w 4123104"/>
              <a:gd name="connsiteY6" fmla="*/ 0 h 2677656"/>
              <a:gd name="connsiteX7" fmla="*/ 4123104 w 4123104"/>
              <a:gd name="connsiteY7" fmla="*/ 0 h 2677656"/>
              <a:gd name="connsiteX8" fmla="*/ 4123104 w 4123104"/>
              <a:gd name="connsiteY8" fmla="*/ 455202 h 2677656"/>
              <a:gd name="connsiteX9" fmla="*/ 4123104 w 4123104"/>
              <a:gd name="connsiteY9" fmla="*/ 990733 h 2677656"/>
              <a:gd name="connsiteX10" fmla="*/ 4123104 w 4123104"/>
              <a:gd name="connsiteY10" fmla="*/ 1472711 h 2677656"/>
              <a:gd name="connsiteX11" fmla="*/ 4123104 w 4123104"/>
              <a:gd name="connsiteY11" fmla="*/ 1981465 h 2677656"/>
              <a:gd name="connsiteX12" fmla="*/ 4123104 w 4123104"/>
              <a:gd name="connsiteY12" fmla="*/ 2677656 h 2677656"/>
              <a:gd name="connsiteX13" fmla="*/ 3534089 w 4123104"/>
              <a:gd name="connsiteY13" fmla="*/ 2677656 h 2677656"/>
              <a:gd name="connsiteX14" fmla="*/ 3027536 w 4123104"/>
              <a:gd name="connsiteY14" fmla="*/ 2677656 h 2677656"/>
              <a:gd name="connsiteX15" fmla="*/ 2356059 w 4123104"/>
              <a:gd name="connsiteY15" fmla="*/ 2677656 h 2677656"/>
              <a:gd name="connsiteX16" fmla="*/ 1808276 w 4123104"/>
              <a:gd name="connsiteY16" fmla="*/ 2677656 h 2677656"/>
              <a:gd name="connsiteX17" fmla="*/ 1342954 w 4123104"/>
              <a:gd name="connsiteY17" fmla="*/ 2677656 h 2677656"/>
              <a:gd name="connsiteX18" fmla="*/ 753939 w 4123104"/>
              <a:gd name="connsiteY18" fmla="*/ 2677656 h 2677656"/>
              <a:gd name="connsiteX19" fmla="*/ 0 w 4123104"/>
              <a:gd name="connsiteY19" fmla="*/ 2677656 h 2677656"/>
              <a:gd name="connsiteX20" fmla="*/ 0 w 4123104"/>
              <a:gd name="connsiteY20" fmla="*/ 2115348 h 2677656"/>
              <a:gd name="connsiteX21" fmla="*/ 0 w 4123104"/>
              <a:gd name="connsiteY21" fmla="*/ 1553040 h 2677656"/>
              <a:gd name="connsiteX22" fmla="*/ 0 w 4123104"/>
              <a:gd name="connsiteY22" fmla="*/ 1071062 h 2677656"/>
              <a:gd name="connsiteX23" fmla="*/ 0 w 4123104"/>
              <a:gd name="connsiteY23" fmla="*/ 615861 h 2677656"/>
              <a:gd name="connsiteX24" fmla="*/ 0 w 4123104"/>
              <a:gd name="connsiteY24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3104" h="2677656" fill="none" extrusionOk="0">
                <a:moveTo>
                  <a:pt x="0" y="0"/>
                </a:moveTo>
                <a:cubicBezTo>
                  <a:pt x="306400" y="-39216"/>
                  <a:pt x="479035" y="63921"/>
                  <a:pt x="671477" y="0"/>
                </a:cubicBezTo>
                <a:cubicBezTo>
                  <a:pt x="863919" y="-63921"/>
                  <a:pt x="1163846" y="32139"/>
                  <a:pt x="1301723" y="0"/>
                </a:cubicBezTo>
                <a:cubicBezTo>
                  <a:pt x="1439600" y="-32139"/>
                  <a:pt x="1546351" y="43049"/>
                  <a:pt x="1767045" y="0"/>
                </a:cubicBezTo>
                <a:cubicBezTo>
                  <a:pt x="1987739" y="-43049"/>
                  <a:pt x="2082403" y="19780"/>
                  <a:pt x="2314828" y="0"/>
                </a:cubicBezTo>
                <a:cubicBezTo>
                  <a:pt x="2547253" y="-19780"/>
                  <a:pt x="2662688" y="15738"/>
                  <a:pt x="2945074" y="0"/>
                </a:cubicBezTo>
                <a:cubicBezTo>
                  <a:pt x="3227460" y="-15738"/>
                  <a:pt x="3360177" y="73953"/>
                  <a:pt x="3616551" y="0"/>
                </a:cubicBezTo>
                <a:cubicBezTo>
                  <a:pt x="3872925" y="-73953"/>
                  <a:pt x="3961911" y="2069"/>
                  <a:pt x="4123104" y="0"/>
                </a:cubicBezTo>
                <a:cubicBezTo>
                  <a:pt x="4163736" y="217502"/>
                  <a:pt x="4101005" y="358970"/>
                  <a:pt x="4123104" y="455202"/>
                </a:cubicBezTo>
                <a:cubicBezTo>
                  <a:pt x="4145203" y="551434"/>
                  <a:pt x="4100224" y="866423"/>
                  <a:pt x="4123104" y="990733"/>
                </a:cubicBezTo>
                <a:cubicBezTo>
                  <a:pt x="4145984" y="1115043"/>
                  <a:pt x="4073729" y="1306396"/>
                  <a:pt x="4123104" y="1472711"/>
                </a:cubicBezTo>
                <a:cubicBezTo>
                  <a:pt x="4172479" y="1639026"/>
                  <a:pt x="4098206" y="1760327"/>
                  <a:pt x="4123104" y="1981465"/>
                </a:cubicBezTo>
                <a:cubicBezTo>
                  <a:pt x="4148002" y="2202603"/>
                  <a:pt x="4045498" y="2511928"/>
                  <a:pt x="4123104" y="2677656"/>
                </a:cubicBezTo>
                <a:cubicBezTo>
                  <a:pt x="3996330" y="2715174"/>
                  <a:pt x="3686688" y="2629856"/>
                  <a:pt x="3534089" y="2677656"/>
                </a:cubicBezTo>
                <a:cubicBezTo>
                  <a:pt x="3381490" y="2725456"/>
                  <a:pt x="3139484" y="2635878"/>
                  <a:pt x="3027536" y="2677656"/>
                </a:cubicBezTo>
                <a:cubicBezTo>
                  <a:pt x="2915588" y="2719434"/>
                  <a:pt x="2634528" y="2621522"/>
                  <a:pt x="2356059" y="2677656"/>
                </a:cubicBezTo>
                <a:cubicBezTo>
                  <a:pt x="2077590" y="2733790"/>
                  <a:pt x="2047934" y="2612010"/>
                  <a:pt x="1808276" y="2677656"/>
                </a:cubicBezTo>
                <a:cubicBezTo>
                  <a:pt x="1568618" y="2743302"/>
                  <a:pt x="1437618" y="2650506"/>
                  <a:pt x="1342954" y="2677656"/>
                </a:cubicBezTo>
                <a:cubicBezTo>
                  <a:pt x="1248290" y="2704806"/>
                  <a:pt x="968980" y="2639684"/>
                  <a:pt x="753939" y="2677656"/>
                </a:cubicBezTo>
                <a:cubicBezTo>
                  <a:pt x="538899" y="2715628"/>
                  <a:pt x="255814" y="2611740"/>
                  <a:pt x="0" y="2677656"/>
                </a:cubicBezTo>
                <a:cubicBezTo>
                  <a:pt x="-49812" y="2425075"/>
                  <a:pt x="38699" y="2349788"/>
                  <a:pt x="0" y="2115348"/>
                </a:cubicBezTo>
                <a:cubicBezTo>
                  <a:pt x="-38699" y="1880908"/>
                  <a:pt x="6760" y="1687566"/>
                  <a:pt x="0" y="1553040"/>
                </a:cubicBezTo>
                <a:cubicBezTo>
                  <a:pt x="-6760" y="1418514"/>
                  <a:pt x="29073" y="1167852"/>
                  <a:pt x="0" y="1071062"/>
                </a:cubicBezTo>
                <a:cubicBezTo>
                  <a:pt x="-29073" y="974272"/>
                  <a:pt x="24776" y="841529"/>
                  <a:pt x="0" y="615861"/>
                </a:cubicBezTo>
                <a:cubicBezTo>
                  <a:pt x="-24776" y="390193"/>
                  <a:pt x="15805" y="164708"/>
                  <a:pt x="0" y="0"/>
                </a:cubicBezTo>
                <a:close/>
              </a:path>
              <a:path w="4123104" h="2677656" stroke="0" extrusionOk="0">
                <a:moveTo>
                  <a:pt x="0" y="0"/>
                </a:moveTo>
                <a:cubicBezTo>
                  <a:pt x="145365" y="-51534"/>
                  <a:pt x="290484" y="35416"/>
                  <a:pt x="547784" y="0"/>
                </a:cubicBezTo>
                <a:cubicBezTo>
                  <a:pt x="805084" y="-35416"/>
                  <a:pt x="955882" y="79226"/>
                  <a:pt x="1219261" y="0"/>
                </a:cubicBezTo>
                <a:cubicBezTo>
                  <a:pt x="1482640" y="-79226"/>
                  <a:pt x="1690271" y="67227"/>
                  <a:pt x="1849507" y="0"/>
                </a:cubicBezTo>
                <a:cubicBezTo>
                  <a:pt x="2008743" y="-67227"/>
                  <a:pt x="2322139" y="74448"/>
                  <a:pt x="2520984" y="0"/>
                </a:cubicBezTo>
                <a:cubicBezTo>
                  <a:pt x="2719829" y="-74448"/>
                  <a:pt x="3002833" y="25682"/>
                  <a:pt x="3151229" y="0"/>
                </a:cubicBezTo>
                <a:cubicBezTo>
                  <a:pt x="3299625" y="-25682"/>
                  <a:pt x="3862415" y="107691"/>
                  <a:pt x="4123104" y="0"/>
                </a:cubicBezTo>
                <a:cubicBezTo>
                  <a:pt x="4125766" y="204982"/>
                  <a:pt x="4092119" y="410982"/>
                  <a:pt x="4123104" y="589084"/>
                </a:cubicBezTo>
                <a:cubicBezTo>
                  <a:pt x="4154089" y="767186"/>
                  <a:pt x="4062220" y="944582"/>
                  <a:pt x="4123104" y="1151392"/>
                </a:cubicBezTo>
                <a:cubicBezTo>
                  <a:pt x="4183988" y="1358202"/>
                  <a:pt x="4113647" y="1484015"/>
                  <a:pt x="4123104" y="1606594"/>
                </a:cubicBezTo>
                <a:cubicBezTo>
                  <a:pt x="4132561" y="1729173"/>
                  <a:pt x="4098338" y="1869010"/>
                  <a:pt x="4123104" y="2061795"/>
                </a:cubicBezTo>
                <a:cubicBezTo>
                  <a:pt x="4147870" y="2254580"/>
                  <a:pt x="4122669" y="2485106"/>
                  <a:pt x="4123104" y="2677656"/>
                </a:cubicBezTo>
                <a:cubicBezTo>
                  <a:pt x="3950309" y="2708902"/>
                  <a:pt x="3768915" y="2662287"/>
                  <a:pt x="3575320" y="2677656"/>
                </a:cubicBezTo>
                <a:cubicBezTo>
                  <a:pt x="3381725" y="2693025"/>
                  <a:pt x="3172250" y="2642354"/>
                  <a:pt x="3027536" y="2677656"/>
                </a:cubicBezTo>
                <a:cubicBezTo>
                  <a:pt x="2882822" y="2712958"/>
                  <a:pt x="2557497" y="2646842"/>
                  <a:pt x="2438522" y="2677656"/>
                </a:cubicBezTo>
                <a:cubicBezTo>
                  <a:pt x="2319547" y="2708470"/>
                  <a:pt x="2023965" y="2632974"/>
                  <a:pt x="1890738" y="2677656"/>
                </a:cubicBezTo>
                <a:cubicBezTo>
                  <a:pt x="1757511" y="2722338"/>
                  <a:pt x="1453135" y="2643942"/>
                  <a:pt x="1342954" y="2677656"/>
                </a:cubicBezTo>
                <a:cubicBezTo>
                  <a:pt x="1232773" y="2711370"/>
                  <a:pt x="896500" y="2634481"/>
                  <a:pt x="753939" y="2677656"/>
                </a:cubicBezTo>
                <a:cubicBezTo>
                  <a:pt x="611379" y="2720831"/>
                  <a:pt x="349908" y="2674912"/>
                  <a:pt x="0" y="2677656"/>
                </a:cubicBezTo>
                <a:cubicBezTo>
                  <a:pt x="-6288" y="2469295"/>
                  <a:pt x="8857" y="2312557"/>
                  <a:pt x="0" y="2168901"/>
                </a:cubicBezTo>
                <a:cubicBezTo>
                  <a:pt x="-8857" y="2025245"/>
                  <a:pt x="45464" y="1729763"/>
                  <a:pt x="0" y="1579817"/>
                </a:cubicBezTo>
                <a:cubicBezTo>
                  <a:pt x="-45464" y="1429871"/>
                  <a:pt x="5998" y="1285727"/>
                  <a:pt x="0" y="1017509"/>
                </a:cubicBezTo>
                <a:cubicBezTo>
                  <a:pt x="-5998" y="749291"/>
                  <a:pt x="38670" y="654530"/>
                  <a:pt x="0" y="535531"/>
                </a:cubicBezTo>
                <a:cubicBezTo>
                  <a:pt x="-38670" y="416532"/>
                  <a:pt x="59446" y="17222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968029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1 star- </a:t>
            </a:r>
            <a:r>
              <a:rPr lang="en-AU" dirty="0"/>
              <a:t>Complete I heard and I saw.</a:t>
            </a:r>
          </a:p>
          <a:p>
            <a:r>
              <a:rPr lang="en-AU" b="1" dirty="0"/>
              <a:t>2 star- </a:t>
            </a:r>
            <a:r>
              <a:rPr lang="en-AU" dirty="0"/>
              <a:t>Complete I heard, I saw and I felt.</a:t>
            </a:r>
          </a:p>
          <a:p>
            <a:r>
              <a:rPr lang="en-AU" b="1" dirty="0"/>
              <a:t>3 star- </a:t>
            </a:r>
            <a:r>
              <a:rPr lang="en-AU" dirty="0"/>
              <a:t>Complete I heard, I saw, I felt and I wondered with additional detail.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0A4C3A-8B0B-48A9-89ED-483D828A3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908" y="2789284"/>
            <a:ext cx="146926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78BC13-11CD-4542-A363-486436FED135}"/>
              </a:ext>
            </a:extLst>
          </p:cNvPr>
          <p:cNvSpPr txBox="1"/>
          <p:nvPr/>
        </p:nvSpPr>
        <p:spPr>
          <a:xfrm>
            <a:off x="261764" y="40466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  <a:cs typeface="Cavolini" panose="03000502040302020204" pitchFamily="66" charset="0"/>
              </a:rPr>
              <a:t>Example of ‘A moment in time’ activity: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8777C8F-8B23-4878-BD99-C2A7CC5B5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6209"/>
              </p:ext>
            </p:extLst>
          </p:nvPr>
        </p:nvGraphicFramePr>
        <p:xfrm>
          <a:off x="261764" y="1412776"/>
          <a:ext cx="8125884" cy="4480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995948864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27930152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A moment in time- ‘Paralympics- We the 15’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05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heard…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The voices of countless passionate individuals wanting to be considered equals.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22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saw…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The bike accelerate past as it made its way around the track.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1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felt…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I felt the splash of the water as the swimmer dove into the pool.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43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wondered…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How can each person make a change in their life to ensure that people with disabilities feel included in everything?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C898C6-737A-402D-B900-A62977594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89004"/>
              </p:ext>
            </p:extLst>
          </p:nvPr>
        </p:nvGraphicFramePr>
        <p:xfrm>
          <a:off x="1701924" y="579120"/>
          <a:ext cx="8125884" cy="5699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3395782266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18943063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A moment in time-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8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heard…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9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saw…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felt…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01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I wondered…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8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5152795D5284E8D95BCCA966F744C" ma:contentTypeVersion="40" ma:contentTypeDescription="Create a new document." ma:contentTypeScope="" ma:versionID="a50bbeed654f0ae6f821e50e5143ef81">
  <xsd:schema xmlns:xsd="http://www.w3.org/2001/XMLSchema" xmlns:xs="http://www.w3.org/2001/XMLSchema" xmlns:p="http://schemas.microsoft.com/office/2006/metadata/properties" xmlns:ns3="7f81c2e2-a54c-469f-937a-e0d7edea1e04" xmlns:ns4="6fc2d5ae-fb29-4187-b944-a8d344010089" targetNamespace="http://schemas.microsoft.com/office/2006/metadata/properties" ma:root="true" ma:fieldsID="720cbc50f0c68aa2f2e1d63c10a2048f" ns3:_="" ns4:_="">
    <xsd:import namespace="7f81c2e2-a54c-469f-937a-e0d7edea1e04"/>
    <xsd:import namespace="6fc2d5ae-fb29-4187-b944-a8d3440100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DefaultSectionNames" minOccurs="0"/>
                <xsd:element ref="ns4:AppVersion" minOccurs="0"/>
                <xsd:element ref="ns4:StudentGroups" minOccurs="0"/>
                <xsd:element ref="ns4:Leaders" minOccurs="0"/>
                <xsd:element ref="ns4:Members" minOccurs="0"/>
                <xsd:element ref="ns4:Member_Group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Invited_Leaders" minOccurs="0"/>
                <xsd:element ref="ns4:Invited_Members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TeamsChannelId" minOccurs="0"/>
                <xsd:element ref="ns4:IsNotebookLocked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c2e2-a54c-469f-937a-e0d7edea1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2d5ae-fb29-4187-b944-a8d34401008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StudentGroups" ma:index="18" nillable="true" ma:displayName="StudentGroups" ma:internalName="StudentGroup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_Registration_Enabled" ma:internalName="Self_Registration_Enabled">
      <xsd:simpleType>
        <xsd:restriction base="dms:Boolean"/>
      </xsd:simpleType>
    </xsd:element>
    <xsd:element name="Invited_Leaders" ma:index="2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CultureName" ma:index="29" nillable="true" ma:displayName="Culture Name" ma:internalName="CultureName">
      <xsd:simpleType>
        <xsd:restriction base="dms:Text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3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amsChannelId" ma:index="39" nillable="true" ma:displayName="Teams Channel Id" ma:internalName="TeamsChannelId">
      <xsd:simpleType>
        <xsd:restriction base="dms:Text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6fc2d5ae-fb29-4187-b944-a8d344010089" xsi:nil="true"/>
    <Students xmlns="6fc2d5ae-fb29-4187-b944-a8d344010089">
      <UserInfo>
        <DisplayName/>
        <AccountId xsi:nil="true"/>
        <AccountType/>
      </UserInfo>
    </Students>
    <CultureName xmlns="6fc2d5ae-fb29-4187-b944-a8d344010089" xsi:nil="true"/>
    <Has_Teacher_Only_SectionGroup xmlns="6fc2d5ae-fb29-4187-b944-a8d344010089" xsi:nil="true"/>
    <Is_Collaboration_Space_Locked xmlns="6fc2d5ae-fb29-4187-b944-a8d344010089" xsi:nil="true"/>
    <Invited_Leaders xmlns="6fc2d5ae-fb29-4187-b944-a8d344010089" xsi:nil="true"/>
    <StudentGroups xmlns="6fc2d5ae-fb29-4187-b944-a8d344010089" xsi:nil="true"/>
    <Leaders xmlns="6fc2d5ae-fb29-4187-b944-a8d344010089">
      <UserInfo>
        <DisplayName/>
        <AccountId xsi:nil="true"/>
        <AccountType/>
      </UserInfo>
    </Leaders>
    <Members xmlns="6fc2d5ae-fb29-4187-b944-a8d344010089">
      <UserInfo>
        <DisplayName/>
        <AccountId xsi:nil="true"/>
        <AccountType/>
      </UserInfo>
    </Members>
    <Member_Groups xmlns="6fc2d5ae-fb29-4187-b944-a8d344010089">
      <UserInfo>
        <DisplayName/>
        <AccountId xsi:nil="true"/>
        <AccountType/>
      </UserInfo>
    </Member_Groups>
    <Self_Registration_Enabled xmlns="6fc2d5ae-fb29-4187-b944-a8d344010089" xsi:nil="true"/>
    <Templates xmlns="6fc2d5ae-fb29-4187-b944-a8d344010089" xsi:nil="true"/>
    <Invited_Teachers xmlns="6fc2d5ae-fb29-4187-b944-a8d344010089" xsi:nil="true"/>
    <IsNotebookLocked xmlns="6fc2d5ae-fb29-4187-b944-a8d344010089" xsi:nil="true"/>
    <NotebookType xmlns="6fc2d5ae-fb29-4187-b944-a8d344010089" xsi:nil="true"/>
    <Self_Registration_Enabled0 xmlns="6fc2d5ae-fb29-4187-b944-a8d344010089" xsi:nil="true"/>
    <Owner xmlns="6fc2d5ae-fb29-4187-b944-a8d344010089">
      <UserInfo>
        <DisplayName/>
        <AccountId xsi:nil="true"/>
        <AccountType/>
      </UserInfo>
    </Owner>
    <Student_Groups xmlns="6fc2d5ae-fb29-4187-b944-a8d344010089">
      <UserInfo>
        <DisplayName/>
        <AccountId xsi:nil="true"/>
        <AccountType/>
      </UserInfo>
    </Student_Groups>
    <AppVersion xmlns="6fc2d5ae-fb29-4187-b944-a8d344010089" xsi:nil="true"/>
    <Invited_Students xmlns="6fc2d5ae-fb29-4187-b944-a8d344010089" xsi:nil="true"/>
    <Teachers xmlns="6fc2d5ae-fb29-4187-b944-a8d344010089">
      <UserInfo>
        <DisplayName/>
        <AccountId xsi:nil="true"/>
        <AccountType/>
      </UserInfo>
    </Teachers>
    <DefaultSectionNames xmlns="6fc2d5ae-fb29-4187-b944-a8d344010089" xsi:nil="true"/>
    <Invited_Members xmlns="6fc2d5ae-fb29-4187-b944-a8d344010089" xsi:nil="true"/>
    <TeamsChannelId xmlns="6fc2d5ae-fb29-4187-b944-a8d344010089" xsi:nil="true"/>
  </documentManagement>
</p:properties>
</file>

<file path=customXml/itemProps1.xml><?xml version="1.0" encoding="utf-8"?>
<ds:datastoreItem xmlns:ds="http://schemas.openxmlformats.org/officeDocument/2006/customXml" ds:itemID="{66520F4D-5CF4-413C-B1B2-E78B94D39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1c2e2-a54c-469f-937a-e0d7edea1e04"/>
    <ds:schemaRef ds:uri="6fc2d5ae-fb29-4187-b944-a8d344010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4489EF-9127-4F07-8EDC-58FA912C6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C8666-CC36-4F99-B295-1FAD70409239}">
  <ds:schemaRefs>
    <ds:schemaRef ds:uri="7f81c2e2-a54c-469f-937a-e0d7edea1e0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6fc2d5ae-fb29-4187-b944-a8d344010089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{C3E213FF-08EF-42B4-B919-E0CCA14E63B1}tf02787940_win32</Template>
  <TotalTime>610</TotalTime>
  <Words>284</Words>
  <Application>Microsoft Office PowerPoint</Application>
  <PresentationFormat>Custom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Cavolini</vt:lpstr>
      <vt:lpstr>Century Gothic</vt:lpstr>
      <vt:lpstr>Wingdings</vt:lpstr>
      <vt:lpstr>Books 16x9</vt:lpstr>
      <vt:lpstr>English Week 9</vt:lpstr>
      <vt:lpstr>PowerPoint Presentation</vt:lpstr>
      <vt:lpstr>Grammar</vt:lpstr>
      <vt:lpstr>BTN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Week 9</dc:title>
  <dc:creator>Gehrig, Adam</dc:creator>
  <cp:lastModifiedBy>Hall, Shannon</cp:lastModifiedBy>
  <cp:revision>12</cp:revision>
  <dcterms:created xsi:type="dcterms:W3CDTF">2021-09-01T02:28:00Z</dcterms:created>
  <dcterms:modified xsi:type="dcterms:W3CDTF">2021-09-04T04:50:40Z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0x0101001C75152795D5284E8D95BCCA966F744C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