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52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21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08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43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20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3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99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1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58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43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90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7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26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8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8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39B2-D510-4721-B313-CB9A96D1F078}" type="datetimeFigureOut">
              <a:rPr lang="en-AU" smtClean="0"/>
              <a:t>4/09/2021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C274D3-8BD1-4B99-9B3D-6555EDE34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6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z7hrwgczP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J_OjnPgY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5010-D96A-4289-88C6-AB8DB3FDB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610" y="684594"/>
            <a:ext cx="7766936" cy="2921247"/>
          </a:xfrm>
        </p:spPr>
        <p:txBody>
          <a:bodyPr/>
          <a:lstStyle/>
          <a:p>
            <a:pPr algn="ctr"/>
            <a:r>
              <a:rPr lang="en-AU" sz="4400" dirty="0"/>
              <a:t>WEDNESDAY </a:t>
            </a:r>
            <a:br>
              <a:rPr lang="en-AU" sz="4400" dirty="0"/>
            </a:br>
            <a:r>
              <a:rPr lang="en-AU" sz="4400" dirty="0"/>
              <a:t>HSIE </a:t>
            </a:r>
            <a:br>
              <a:rPr lang="en-AU" sz="4400" dirty="0"/>
            </a:br>
            <a:r>
              <a:rPr lang="en-AU" sz="4400" dirty="0"/>
              <a:t>WEEK 9</a:t>
            </a:r>
            <a:br>
              <a:rPr lang="en-AU" sz="4400" dirty="0"/>
            </a:br>
            <a:r>
              <a:rPr lang="en-AU" sz="4400" dirty="0"/>
              <a:t>STAGE 3</a:t>
            </a:r>
            <a:br>
              <a:rPr lang="en-AU" sz="4400" dirty="0"/>
            </a:br>
            <a:r>
              <a:rPr lang="en-AU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4C16A-0EED-490C-A6A5-4BAF5B98D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138" y="2863970"/>
            <a:ext cx="7197913" cy="4054175"/>
          </a:xfrm>
        </p:spPr>
        <p:txBody>
          <a:bodyPr>
            <a:normAutofit/>
          </a:bodyPr>
          <a:lstStyle/>
          <a:p>
            <a:pPr algn="l"/>
            <a:r>
              <a:rPr lang="en-AU" b="1" dirty="0"/>
              <a:t>STAGE 3 TASK</a:t>
            </a:r>
          </a:p>
          <a:p>
            <a:pPr marL="342900" indent="-342900" algn="l">
              <a:buAutoNum type="arabicParenR"/>
            </a:pPr>
            <a:r>
              <a:rPr lang="en-AU" b="1" dirty="0"/>
              <a:t>Watch the </a:t>
            </a:r>
            <a:r>
              <a:rPr lang="en-AU" b="1" i="1" dirty="0"/>
              <a:t>1967 Referendum Information </a:t>
            </a:r>
            <a:r>
              <a:rPr lang="en-AU" b="1" dirty="0"/>
              <a:t>(slide 2)</a:t>
            </a:r>
          </a:p>
          <a:p>
            <a:pPr marL="800100" lvl="1" indent="-342900" algn="l">
              <a:buAutoNum type="arabicParenR"/>
            </a:pPr>
            <a:r>
              <a:rPr lang="en-AU" b="1" dirty="0"/>
              <a:t>What was the outcome of the 1967 Referendum?</a:t>
            </a:r>
          </a:p>
          <a:p>
            <a:pPr marL="800100" lvl="1" indent="-342900" algn="l">
              <a:buAutoNum type="arabicParenR"/>
            </a:pPr>
            <a:r>
              <a:rPr lang="en-AU" b="1" dirty="0"/>
              <a:t>Was it successful? </a:t>
            </a:r>
          </a:p>
          <a:p>
            <a:pPr marL="342900" indent="-342900" algn="l">
              <a:buFont typeface="Wingdings 3" charset="2"/>
              <a:buAutoNum type="arabicParenR"/>
            </a:pPr>
            <a:r>
              <a:rPr lang="en-AU" b="1" dirty="0"/>
              <a:t>Watch </a:t>
            </a:r>
            <a:r>
              <a:rPr lang="en-GB" b="1" i="1" dirty="0">
                <a:effectLst/>
              </a:rPr>
              <a:t>Mabo Day (slide 3)</a:t>
            </a:r>
          </a:p>
          <a:p>
            <a:pPr marL="800100" lvl="1" indent="-342900" algn="l">
              <a:buAutoNum type="arabicParenR"/>
            </a:pPr>
            <a:r>
              <a:rPr lang="en-AU" b="1" dirty="0"/>
              <a:t>Why is it called Mabo Day? </a:t>
            </a:r>
          </a:p>
          <a:p>
            <a:pPr marL="800100" lvl="1" indent="-342900" algn="l">
              <a:buAutoNum type="arabicParenR"/>
            </a:pPr>
            <a:r>
              <a:rPr lang="en-AU" b="1" dirty="0"/>
              <a:t>What changes have been made since that day?</a:t>
            </a:r>
          </a:p>
          <a:p>
            <a:pPr marL="342900" indent="-342900" algn="l">
              <a:buFont typeface="Wingdings 3" charset="2"/>
              <a:buAutoNum type="arabicParenR"/>
            </a:pPr>
            <a:r>
              <a:rPr lang="en-AU" b="1" i="1" dirty="0">
                <a:effectLst/>
              </a:rPr>
              <a:t>Read the information on Eddie </a:t>
            </a:r>
            <a:r>
              <a:rPr lang="en-AU" b="1" i="1" dirty="0" err="1">
                <a:effectLst/>
              </a:rPr>
              <a:t>Koiki</a:t>
            </a:r>
            <a:r>
              <a:rPr lang="en-AU" b="1" i="1" dirty="0">
                <a:effectLst/>
              </a:rPr>
              <a:t> Mabo</a:t>
            </a:r>
            <a:r>
              <a:rPr lang="en-GB" b="1" i="1" dirty="0">
                <a:effectLst/>
              </a:rPr>
              <a:t> (slide 4)</a:t>
            </a:r>
          </a:p>
          <a:p>
            <a:pPr marL="800100" lvl="1" indent="-342900" algn="l">
              <a:buFont typeface="Wingdings 3" charset="2"/>
              <a:buAutoNum type="arabicParenR"/>
            </a:pPr>
            <a:r>
              <a:rPr lang="en-GB" b="1" i="1" dirty="0"/>
              <a:t>Write down one interesting fact about him.</a:t>
            </a:r>
            <a:endParaRPr lang="en-GB" b="1" i="1" dirty="0">
              <a:effectLst/>
            </a:endParaRPr>
          </a:p>
          <a:p>
            <a:pPr marL="800100" lvl="1" indent="-342900" algn="l">
              <a:buAutoNum type="arabicParenR"/>
            </a:pPr>
            <a:endParaRPr lang="en-AU" b="1" dirty="0"/>
          </a:p>
          <a:p>
            <a:pPr marL="800100" lvl="1" indent="-342900" algn="l">
              <a:buAutoNum type="arabicParenR"/>
            </a:pPr>
            <a:endParaRPr lang="en-AU" b="1" dirty="0"/>
          </a:p>
          <a:p>
            <a:pPr marL="800100" lvl="1" indent="-342900" algn="l">
              <a:buAutoNum type="arabicParenR"/>
            </a:pPr>
            <a:endParaRPr lang="en-AU" b="1" dirty="0"/>
          </a:p>
          <a:p>
            <a:pPr marL="800100" lvl="1" indent="-342900" algn="l">
              <a:buAutoNum type="arabicParenR"/>
            </a:pPr>
            <a:endParaRPr lang="en-AU" b="1" dirty="0"/>
          </a:p>
          <a:p>
            <a:pPr marL="342900" indent="-342900" algn="l">
              <a:buAutoNum type="arabicParenR"/>
            </a:pPr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20B8CF1-A7A0-4263-8985-875B4E720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6295" y="178511"/>
            <a:ext cx="1831915" cy="18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0"/>
    </mc:Choice>
    <mc:Fallback xmlns="">
      <p:transition spd="slow" advTm="45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7ADD-D20F-4394-A955-5B7EFEE0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64" y="488830"/>
            <a:ext cx="8273338" cy="1320800"/>
          </a:xfrm>
        </p:spPr>
        <p:txBody>
          <a:bodyPr/>
          <a:lstStyle/>
          <a:p>
            <a:r>
              <a:rPr lang="en-AU" dirty="0"/>
              <a:t>https://youtu.be/pz7hrwgczPg</a:t>
            </a:r>
          </a:p>
        </p:txBody>
      </p:sp>
      <p:pic>
        <p:nvPicPr>
          <p:cNvPr id="5" name="Online Media 4" title="1967 Referendum - Behind the News">
            <a:hlinkClick r:id="" action="ppaction://media"/>
            <a:extLst>
              <a:ext uri="{FF2B5EF4-FFF2-40B4-BE49-F238E27FC236}">
                <a16:creationId xmlns:a16="http://schemas.microsoft.com/office/drawing/2014/main" id="{68041817-949E-4482-AB2A-E09FC7649E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463" y="2160588"/>
            <a:ext cx="686911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4794-F89D-48FE-809C-7AD4D766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8" y="609600"/>
            <a:ext cx="7634983" cy="1320800"/>
          </a:xfrm>
        </p:spPr>
        <p:txBody>
          <a:bodyPr/>
          <a:lstStyle/>
          <a:p>
            <a:r>
              <a:rPr lang="en-AU" dirty="0"/>
              <a:t>https://youtu.be/jBJ_OjnPgYA</a:t>
            </a:r>
          </a:p>
        </p:txBody>
      </p:sp>
      <p:pic>
        <p:nvPicPr>
          <p:cNvPr id="9" name="Online Media 8" title="Mabo Day &amp; Native Title: Who was Eddie Mabo &amp; what is his legacy? - Behind the News">
            <a:hlinkClick r:id="" action="ppaction://media"/>
            <a:extLst>
              <a:ext uri="{FF2B5EF4-FFF2-40B4-BE49-F238E27FC236}">
                <a16:creationId xmlns:a16="http://schemas.microsoft.com/office/drawing/2014/main" id="{5C0C8D7A-DF0D-4138-BA7A-154C966068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463" y="2160588"/>
            <a:ext cx="686911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9710E-69C5-42CF-AD56-45A226DA9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7" t="18387" r="31482" b="5699"/>
          <a:stretch/>
        </p:blipFill>
        <p:spPr>
          <a:xfrm>
            <a:off x="2871522" y="1131994"/>
            <a:ext cx="351313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1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5152795D5284E8D95BCCA966F744C" ma:contentTypeVersion="40" ma:contentTypeDescription="Create a new document." ma:contentTypeScope="" ma:versionID="a50bbeed654f0ae6f821e50e5143ef81">
  <xsd:schema xmlns:xsd="http://www.w3.org/2001/XMLSchema" xmlns:xs="http://www.w3.org/2001/XMLSchema" xmlns:p="http://schemas.microsoft.com/office/2006/metadata/properties" xmlns:ns3="7f81c2e2-a54c-469f-937a-e0d7edea1e04" xmlns:ns4="6fc2d5ae-fb29-4187-b944-a8d344010089" targetNamespace="http://schemas.microsoft.com/office/2006/metadata/properties" ma:root="true" ma:fieldsID="720cbc50f0c68aa2f2e1d63c10a2048f" ns3:_="" ns4:_="">
    <xsd:import namespace="7f81c2e2-a54c-469f-937a-e0d7edea1e04"/>
    <xsd:import namespace="6fc2d5ae-fb29-4187-b944-a8d3440100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4:StudentGroups" minOccurs="0"/>
                <xsd:element ref="ns4:Leaders" minOccurs="0"/>
                <xsd:element ref="ns4:Members" minOccurs="0"/>
                <xsd:element ref="ns4:Member_Group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Invited_Leaders" minOccurs="0"/>
                <xsd:element ref="ns4:Invited_Members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TeamsChannelId" minOccurs="0"/>
                <xsd:element ref="ns4:IsNotebookLocked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c2e2-a54c-469f-937a-e0d7edea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d5ae-fb29-4187-b944-a8d34401008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StudentGroups" ma:index="18" nillable="true" ma:displayName="StudentGroups" ma:internalName="StudentGroup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_Registration_Enabled" ma:internalName="Self_Registration_Enabled">
      <xsd:simpleType>
        <xsd:restriction base="dms:Boolean"/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CultureName" ma:index="29" nillable="true" ma:displayName="Culture Name" ma:internalName="CultureName">
      <xsd:simpleType>
        <xsd:restriction base="dms:Text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6fc2d5ae-fb29-4187-b944-a8d344010089" xsi:nil="true"/>
    <Students xmlns="6fc2d5ae-fb29-4187-b944-a8d344010089">
      <UserInfo>
        <DisplayName/>
        <AccountId xsi:nil="true"/>
        <AccountType/>
      </UserInfo>
    </Students>
    <CultureName xmlns="6fc2d5ae-fb29-4187-b944-a8d344010089" xsi:nil="true"/>
    <Has_Teacher_Only_SectionGroup xmlns="6fc2d5ae-fb29-4187-b944-a8d344010089" xsi:nil="true"/>
    <Is_Collaboration_Space_Locked xmlns="6fc2d5ae-fb29-4187-b944-a8d344010089" xsi:nil="true"/>
    <Invited_Leaders xmlns="6fc2d5ae-fb29-4187-b944-a8d344010089" xsi:nil="true"/>
    <StudentGroups xmlns="6fc2d5ae-fb29-4187-b944-a8d344010089" xsi:nil="true"/>
    <Leaders xmlns="6fc2d5ae-fb29-4187-b944-a8d344010089">
      <UserInfo>
        <DisplayName/>
        <AccountId xsi:nil="true"/>
        <AccountType/>
      </UserInfo>
    </Leaders>
    <Members xmlns="6fc2d5ae-fb29-4187-b944-a8d344010089">
      <UserInfo>
        <DisplayName/>
        <AccountId xsi:nil="true"/>
        <AccountType/>
      </UserInfo>
    </Members>
    <Member_Groups xmlns="6fc2d5ae-fb29-4187-b944-a8d344010089">
      <UserInfo>
        <DisplayName/>
        <AccountId xsi:nil="true"/>
        <AccountType/>
      </UserInfo>
    </Member_Groups>
    <Self_Registration_Enabled xmlns="6fc2d5ae-fb29-4187-b944-a8d344010089" xsi:nil="true"/>
    <Templates xmlns="6fc2d5ae-fb29-4187-b944-a8d344010089" xsi:nil="true"/>
    <Invited_Teachers xmlns="6fc2d5ae-fb29-4187-b944-a8d344010089" xsi:nil="true"/>
    <IsNotebookLocked xmlns="6fc2d5ae-fb29-4187-b944-a8d344010089" xsi:nil="true"/>
    <NotebookType xmlns="6fc2d5ae-fb29-4187-b944-a8d344010089" xsi:nil="true"/>
    <Self_Registration_Enabled0 xmlns="6fc2d5ae-fb29-4187-b944-a8d344010089" xsi:nil="true"/>
    <Owner xmlns="6fc2d5ae-fb29-4187-b944-a8d344010089">
      <UserInfo>
        <DisplayName/>
        <AccountId xsi:nil="true"/>
        <AccountType/>
      </UserInfo>
    </Owner>
    <Student_Groups xmlns="6fc2d5ae-fb29-4187-b944-a8d344010089">
      <UserInfo>
        <DisplayName/>
        <AccountId xsi:nil="true"/>
        <AccountType/>
      </UserInfo>
    </Student_Groups>
    <AppVersion xmlns="6fc2d5ae-fb29-4187-b944-a8d344010089" xsi:nil="true"/>
    <Invited_Students xmlns="6fc2d5ae-fb29-4187-b944-a8d344010089" xsi:nil="true"/>
    <Teachers xmlns="6fc2d5ae-fb29-4187-b944-a8d344010089">
      <UserInfo>
        <DisplayName/>
        <AccountId xsi:nil="true"/>
        <AccountType/>
      </UserInfo>
    </Teachers>
    <DefaultSectionNames xmlns="6fc2d5ae-fb29-4187-b944-a8d344010089" xsi:nil="true"/>
    <Invited_Members xmlns="6fc2d5ae-fb29-4187-b944-a8d344010089" xsi:nil="true"/>
    <TeamsChannelId xmlns="6fc2d5ae-fb29-4187-b944-a8d344010089" xsi:nil="true"/>
  </documentManagement>
</p:properties>
</file>

<file path=customXml/itemProps1.xml><?xml version="1.0" encoding="utf-8"?>
<ds:datastoreItem xmlns:ds="http://schemas.openxmlformats.org/officeDocument/2006/customXml" ds:itemID="{0AE011EA-3618-4B8D-85AC-718208B01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1c2e2-a54c-469f-937a-e0d7edea1e04"/>
    <ds:schemaRef ds:uri="6fc2d5ae-fb29-4187-b944-a8d344010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A4B23-5C29-4F60-9F57-A32739ED9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48BFA-E70D-4591-9366-B1BDB88872C2}">
  <ds:schemaRefs>
    <ds:schemaRef ds:uri="http://purl.org/dc/dcmitype/"/>
    <ds:schemaRef ds:uri="6fc2d5ae-fb29-4187-b944-a8d344010089"/>
    <ds:schemaRef ds:uri="7f81c2e2-a54c-469f-937a-e0d7edea1e04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84</Words>
  <Application>Microsoft Office PowerPoint</Application>
  <PresentationFormat>Widescreen</PresentationFormat>
  <Paragraphs>17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WEDNESDAY  HSIE  WEEK 9 STAGE 3  </vt:lpstr>
      <vt:lpstr>https://youtu.be/pz7hrwgczPg</vt:lpstr>
      <vt:lpstr>https://youtu.be/jBJ_OjnPgYA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 HSIE  WEEK 9 STAGE 3</dc:title>
  <dc:creator>Clare Collett</dc:creator>
  <cp:lastModifiedBy>Hall, Shannon</cp:lastModifiedBy>
  <cp:revision>8</cp:revision>
  <dcterms:created xsi:type="dcterms:W3CDTF">2021-09-02T10:31:07Z</dcterms:created>
  <dcterms:modified xsi:type="dcterms:W3CDTF">2021-09-04T05:58:21Z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0x0101001C75152795D5284E8D95BCCA966F744C</vt:lpwstr>
  </property>
</Properties>
</file>