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4" r:id="rId6"/>
    <p:sldId id="268" r:id="rId7"/>
    <p:sldId id="269" r:id="rId8"/>
    <p:sldId id="270" r:id="rId9"/>
    <p:sldId id="271" r:id="rId10"/>
    <p:sldId id="272" r:id="rId11"/>
    <p:sldId id="267" r:id="rId12"/>
  </p:sldIdLst>
  <p:sldSz cx="9144000" cy="6858000" type="screen4x3"/>
  <p:notesSz cx="6858000" cy="9144000"/>
  <p:embeddedFontLst>
    <p:embeddedFont>
      <p:font typeface="Twinkl SemiBold" pitchFamily="2" charset="0"/>
      <p:bold r:id="rId15"/>
    </p:embeddedFont>
    <p:embeddedFont>
      <p:font typeface="Twinkl" panose="020B0604020202020204" pitchFamily="2" charset="0"/>
      <p:regular r:id="rId16"/>
      <p:bold r:id="rId17"/>
    </p:embeddedFont>
    <p:embeddedFont>
      <p:font typeface="Sassoon Infant Rg" panose="02000503030000020003" pitchFamily="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B2E871-55DC-49EB-A668-1E8DC6166395}" type="datetimeFigureOut">
              <a:rPr lang="en-GB"/>
              <a:pPr>
                <a:defRPr/>
              </a:pPr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92009E2-BBE5-454F-B8C0-C2407CE9D10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A792A8-1A4D-4C6B-934C-FB1646330F4F}" type="datetimeFigureOut">
              <a:rPr lang="en-GB"/>
              <a:pPr>
                <a:defRPr/>
              </a:pPr>
              <a:t>04/09/2021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AD77619-A2FA-489A-8B1F-96F2EAB4E2F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15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9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 box"/>
          <p:cNvSpPr/>
          <p:nvPr/>
        </p:nvSpPr>
        <p:spPr>
          <a:xfrm>
            <a:off x="4478338" y="3216275"/>
            <a:ext cx="352425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8" name="Final Answer"/>
          <p:cNvSpPr txBox="1">
            <a:spLocks noChangeArrowheads="1"/>
          </p:cNvSpPr>
          <p:nvPr/>
        </p:nvSpPr>
        <p:spPr bwMode="auto">
          <a:xfrm>
            <a:off x="5327650" y="1173163"/>
            <a:ext cx="77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24</a:t>
            </a:r>
          </a:p>
        </p:txBody>
      </p:sp>
      <p:sp>
        <p:nvSpPr>
          <p:cNvPr id="9" name="Great!"/>
          <p:cNvSpPr txBox="1">
            <a:spLocks noChangeArrowheads="1"/>
          </p:cNvSpPr>
          <p:nvPr/>
        </p:nvSpPr>
        <p:spPr bwMode="auto">
          <a:xfrm>
            <a:off x="844550" y="47323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Great!</a:t>
            </a:r>
          </a:p>
        </p:txBody>
      </p:sp>
      <p:sp>
        <p:nvSpPr>
          <p:cNvPr id="10" name="3rd Q"/>
          <p:cNvSpPr txBox="1">
            <a:spLocks noChangeArrowheads="1"/>
          </p:cNvSpPr>
          <p:nvPr/>
        </p:nvSpPr>
        <p:spPr bwMode="auto">
          <a:xfrm>
            <a:off x="755650" y="47196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2s are there in 8?</a:t>
            </a:r>
          </a:p>
        </p:txBody>
      </p:sp>
      <p:sp>
        <p:nvSpPr>
          <p:cNvPr id="11" name="How many are left over?"/>
          <p:cNvSpPr txBox="1">
            <a:spLocks noChangeArrowheads="1"/>
          </p:cNvSpPr>
          <p:nvPr/>
        </p:nvSpPr>
        <p:spPr bwMode="auto">
          <a:xfrm>
            <a:off x="755650" y="47069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are left over?</a:t>
            </a:r>
          </a:p>
        </p:txBody>
      </p:sp>
      <p:sp>
        <p:nvSpPr>
          <p:cNvPr id="12" name="1st Q"/>
          <p:cNvSpPr txBox="1">
            <a:spLocks noChangeArrowheads="1"/>
          </p:cNvSpPr>
          <p:nvPr/>
        </p:nvSpPr>
        <p:spPr bwMode="auto">
          <a:xfrm>
            <a:off x="750888" y="4714875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2s are there in 4?</a:t>
            </a:r>
          </a:p>
        </p:txBody>
      </p:sp>
      <p:sp>
        <p:nvSpPr>
          <p:cNvPr id="13" name="2nd Answer box"/>
          <p:cNvSpPr/>
          <p:nvPr/>
        </p:nvSpPr>
        <p:spPr>
          <a:xfrm>
            <a:off x="4660900" y="2155825"/>
            <a:ext cx="881063" cy="881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4" name="2nd answer blue box"/>
          <p:cNvSpPr txBox="1">
            <a:spLocks noChangeArrowheads="1"/>
          </p:cNvSpPr>
          <p:nvPr/>
        </p:nvSpPr>
        <p:spPr bwMode="auto">
          <a:xfrm>
            <a:off x="4722813" y="2119313"/>
            <a:ext cx="7635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15" name="1st Answer box"/>
          <p:cNvSpPr/>
          <p:nvPr/>
        </p:nvSpPr>
        <p:spPr>
          <a:xfrm>
            <a:off x="3675063" y="2155825"/>
            <a:ext cx="881062" cy="881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6" name="First answer"/>
          <p:cNvSpPr txBox="1">
            <a:spLocks noChangeArrowheads="1"/>
          </p:cNvSpPr>
          <p:nvPr/>
        </p:nvSpPr>
        <p:spPr bwMode="auto">
          <a:xfrm>
            <a:off x="3748088" y="2119313"/>
            <a:ext cx="7635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2</a:t>
            </a:r>
          </a:p>
        </p:txBody>
      </p:sp>
      <p:sp>
        <p:nvSpPr>
          <p:cNvPr id="8203" name="2nd Division box"/>
          <p:cNvSpPr txBox="1">
            <a:spLocks noChangeArrowheads="1"/>
          </p:cNvSpPr>
          <p:nvPr/>
        </p:nvSpPr>
        <p:spPr bwMode="auto">
          <a:xfrm>
            <a:off x="4710113" y="3206750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sp>
        <p:nvSpPr>
          <p:cNvPr id="8204" name="1st Division box"/>
          <p:cNvSpPr txBox="1">
            <a:spLocks noChangeArrowheads="1"/>
          </p:cNvSpPr>
          <p:nvPr/>
        </p:nvSpPr>
        <p:spPr bwMode="auto">
          <a:xfrm>
            <a:off x="3716338" y="32067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8205" name="First number"/>
          <p:cNvSpPr txBox="1">
            <a:spLocks noChangeArrowheads="1"/>
          </p:cNvSpPr>
          <p:nvPr/>
        </p:nvSpPr>
        <p:spPr bwMode="auto">
          <a:xfrm>
            <a:off x="2665413" y="3206750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2</a:t>
            </a:r>
          </a:p>
        </p:txBody>
      </p:sp>
      <p:grpSp>
        <p:nvGrpSpPr>
          <p:cNvPr id="8206" name="Division Lines"/>
          <p:cNvGrpSpPr>
            <a:grpSpLocks/>
          </p:cNvGrpSpPr>
          <p:nvPr/>
        </p:nvGrpSpPr>
        <p:grpSpPr bwMode="auto">
          <a:xfrm>
            <a:off x="3554413" y="3101975"/>
            <a:ext cx="2025650" cy="1165225"/>
            <a:chOff x="3555010" y="2846754"/>
            <a:chExt cx="2025254" cy="116449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3575643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555010" y="2870552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7" name="Top Question"/>
          <p:cNvSpPr txBox="1">
            <a:spLocks noChangeArrowheads="1"/>
          </p:cNvSpPr>
          <p:nvPr/>
        </p:nvSpPr>
        <p:spPr bwMode="auto">
          <a:xfrm>
            <a:off x="503238" y="1177925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48 ÷ 2 =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White box"/>
          <p:cNvSpPr/>
          <p:nvPr/>
        </p:nvSpPr>
        <p:spPr>
          <a:xfrm>
            <a:off x="4478338" y="3224213"/>
            <a:ext cx="352425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38" name="Great!"/>
          <p:cNvSpPr txBox="1">
            <a:spLocks noChangeArrowheads="1"/>
          </p:cNvSpPr>
          <p:nvPr/>
        </p:nvSpPr>
        <p:spPr bwMode="auto">
          <a:xfrm>
            <a:off x="844550" y="472440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Great!</a:t>
            </a:r>
          </a:p>
        </p:txBody>
      </p:sp>
      <p:sp>
        <p:nvSpPr>
          <p:cNvPr id="39" name="3rd Q"/>
          <p:cNvSpPr txBox="1">
            <a:spLocks noChangeArrowheads="1"/>
          </p:cNvSpPr>
          <p:nvPr/>
        </p:nvSpPr>
        <p:spPr bwMode="auto">
          <a:xfrm>
            <a:off x="755650" y="470535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2s are there in 16?</a:t>
            </a:r>
          </a:p>
        </p:txBody>
      </p:sp>
      <p:sp>
        <p:nvSpPr>
          <p:cNvPr id="40" name="How many are left over?"/>
          <p:cNvSpPr txBox="1">
            <a:spLocks noChangeArrowheads="1"/>
          </p:cNvSpPr>
          <p:nvPr/>
        </p:nvSpPr>
        <p:spPr bwMode="auto">
          <a:xfrm>
            <a:off x="755650" y="469900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are left over?</a:t>
            </a:r>
          </a:p>
        </p:txBody>
      </p:sp>
      <p:sp>
        <p:nvSpPr>
          <p:cNvPr id="41" name="1st Q"/>
          <p:cNvSpPr txBox="1">
            <a:spLocks noChangeArrowheads="1"/>
          </p:cNvSpPr>
          <p:nvPr/>
        </p:nvSpPr>
        <p:spPr bwMode="auto">
          <a:xfrm>
            <a:off x="750888" y="467995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2s are there in 7?</a:t>
            </a:r>
          </a:p>
        </p:txBody>
      </p:sp>
      <p:sp>
        <p:nvSpPr>
          <p:cNvPr id="42" name="2nd Answer box"/>
          <p:cNvSpPr/>
          <p:nvPr/>
        </p:nvSpPr>
        <p:spPr>
          <a:xfrm>
            <a:off x="4660900" y="2163763"/>
            <a:ext cx="881063" cy="881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3" name="2nd answer blue box"/>
          <p:cNvSpPr txBox="1">
            <a:spLocks noChangeArrowheads="1"/>
          </p:cNvSpPr>
          <p:nvPr/>
        </p:nvSpPr>
        <p:spPr bwMode="auto">
          <a:xfrm>
            <a:off x="4722813" y="2127250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sp>
        <p:nvSpPr>
          <p:cNvPr id="44" name="1st Answer box"/>
          <p:cNvSpPr/>
          <p:nvPr/>
        </p:nvSpPr>
        <p:spPr>
          <a:xfrm>
            <a:off x="3675063" y="2163763"/>
            <a:ext cx="881062" cy="881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5" name="First answer"/>
          <p:cNvSpPr txBox="1">
            <a:spLocks noChangeArrowheads="1"/>
          </p:cNvSpPr>
          <p:nvPr/>
        </p:nvSpPr>
        <p:spPr bwMode="auto">
          <a:xfrm>
            <a:off x="3748088" y="2127250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3</a:t>
            </a:r>
          </a:p>
        </p:txBody>
      </p:sp>
      <p:sp>
        <p:nvSpPr>
          <p:cNvPr id="46" name="Left over Number"/>
          <p:cNvSpPr txBox="1">
            <a:spLocks noChangeArrowheads="1"/>
          </p:cNvSpPr>
          <p:nvPr/>
        </p:nvSpPr>
        <p:spPr bwMode="auto">
          <a:xfrm>
            <a:off x="4511675" y="323691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pitchFamily="2" charset="0"/>
              </a:rPr>
              <a:t>1</a:t>
            </a:r>
          </a:p>
        </p:txBody>
      </p:sp>
      <p:sp>
        <p:nvSpPr>
          <p:cNvPr id="9227" name="2nd Division box"/>
          <p:cNvSpPr txBox="1">
            <a:spLocks noChangeArrowheads="1"/>
          </p:cNvSpPr>
          <p:nvPr/>
        </p:nvSpPr>
        <p:spPr bwMode="auto">
          <a:xfrm>
            <a:off x="4710113" y="3216275"/>
            <a:ext cx="7635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6</a:t>
            </a:r>
          </a:p>
        </p:txBody>
      </p:sp>
      <p:sp>
        <p:nvSpPr>
          <p:cNvPr id="9228" name="1st Division box"/>
          <p:cNvSpPr txBox="1">
            <a:spLocks noChangeArrowheads="1"/>
          </p:cNvSpPr>
          <p:nvPr/>
        </p:nvSpPr>
        <p:spPr bwMode="auto">
          <a:xfrm>
            <a:off x="3716338" y="3216275"/>
            <a:ext cx="762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7</a:t>
            </a:r>
          </a:p>
        </p:txBody>
      </p:sp>
      <p:sp>
        <p:nvSpPr>
          <p:cNvPr id="9229" name="First number"/>
          <p:cNvSpPr txBox="1">
            <a:spLocks noChangeArrowheads="1"/>
          </p:cNvSpPr>
          <p:nvPr/>
        </p:nvSpPr>
        <p:spPr bwMode="auto">
          <a:xfrm>
            <a:off x="2665413" y="3216275"/>
            <a:ext cx="7635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2</a:t>
            </a:r>
          </a:p>
        </p:txBody>
      </p:sp>
      <p:grpSp>
        <p:nvGrpSpPr>
          <p:cNvPr id="9230" name="Division Lines"/>
          <p:cNvGrpSpPr>
            <a:grpSpLocks/>
          </p:cNvGrpSpPr>
          <p:nvPr/>
        </p:nvGrpSpPr>
        <p:grpSpPr bwMode="auto">
          <a:xfrm>
            <a:off x="3554413" y="3109913"/>
            <a:ext cx="2025650" cy="1165225"/>
            <a:chOff x="3555010" y="2846754"/>
            <a:chExt cx="2025254" cy="1164492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3575643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555010" y="2870551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31" name="Top Question"/>
          <p:cNvSpPr txBox="1">
            <a:spLocks noChangeArrowheads="1"/>
          </p:cNvSpPr>
          <p:nvPr/>
        </p:nvSpPr>
        <p:spPr bwMode="auto">
          <a:xfrm>
            <a:off x="503238" y="1185863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76 ÷ 2 =  </a:t>
            </a:r>
          </a:p>
        </p:txBody>
      </p:sp>
      <p:sp>
        <p:nvSpPr>
          <p:cNvPr id="54" name="Final Answer"/>
          <p:cNvSpPr txBox="1">
            <a:spLocks noChangeArrowheads="1"/>
          </p:cNvSpPr>
          <p:nvPr/>
        </p:nvSpPr>
        <p:spPr bwMode="auto">
          <a:xfrm>
            <a:off x="5327650" y="1181100"/>
            <a:ext cx="77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 animBg="1"/>
      <p:bldP spid="43" grpId="0"/>
      <p:bldP spid="44" grpId="0" animBg="1"/>
      <p:bldP spid="45" grpId="0"/>
      <p:bldP spid="46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hite box"/>
          <p:cNvSpPr/>
          <p:nvPr/>
        </p:nvSpPr>
        <p:spPr>
          <a:xfrm>
            <a:off x="4478338" y="3216275"/>
            <a:ext cx="352425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21" name="Great!"/>
          <p:cNvSpPr txBox="1">
            <a:spLocks noChangeArrowheads="1"/>
          </p:cNvSpPr>
          <p:nvPr/>
        </p:nvSpPr>
        <p:spPr bwMode="auto">
          <a:xfrm>
            <a:off x="844550" y="47323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Great!</a:t>
            </a:r>
          </a:p>
        </p:txBody>
      </p:sp>
      <p:sp>
        <p:nvSpPr>
          <p:cNvPr id="22" name="3rd Q"/>
          <p:cNvSpPr txBox="1">
            <a:spLocks noChangeArrowheads="1"/>
          </p:cNvSpPr>
          <p:nvPr/>
        </p:nvSpPr>
        <p:spPr bwMode="auto">
          <a:xfrm>
            <a:off x="755650" y="47196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5s are there in 15?</a:t>
            </a:r>
          </a:p>
        </p:txBody>
      </p:sp>
      <p:sp>
        <p:nvSpPr>
          <p:cNvPr id="23" name="How many are left over?"/>
          <p:cNvSpPr txBox="1">
            <a:spLocks noChangeArrowheads="1"/>
          </p:cNvSpPr>
          <p:nvPr/>
        </p:nvSpPr>
        <p:spPr bwMode="auto">
          <a:xfrm>
            <a:off x="755650" y="4721225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are left over?</a:t>
            </a:r>
          </a:p>
        </p:txBody>
      </p:sp>
      <p:sp>
        <p:nvSpPr>
          <p:cNvPr id="24" name="1st Q"/>
          <p:cNvSpPr txBox="1">
            <a:spLocks noChangeArrowheads="1"/>
          </p:cNvSpPr>
          <p:nvPr/>
        </p:nvSpPr>
        <p:spPr bwMode="auto">
          <a:xfrm>
            <a:off x="750888" y="47196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5s are there in 6?</a:t>
            </a:r>
          </a:p>
        </p:txBody>
      </p:sp>
      <p:sp>
        <p:nvSpPr>
          <p:cNvPr id="25" name="2nd Answer box"/>
          <p:cNvSpPr/>
          <p:nvPr/>
        </p:nvSpPr>
        <p:spPr>
          <a:xfrm>
            <a:off x="4660900" y="2155825"/>
            <a:ext cx="881063" cy="881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26" name="2nd answer blue box"/>
          <p:cNvSpPr txBox="1">
            <a:spLocks noChangeArrowheads="1"/>
          </p:cNvSpPr>
          <p:nvPr/>
        </p:nvSpPr>
        <p:spPr bwMode="auto">
          <a:xfrm>
            <a:off x="4722813" y="2119313"/>
            <a:ext cx="7635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3</a:t>
            </a:r>
          </a:p>
        </p:txBody>
      </p:sp>
      <p:sp>
        <p:nvSpPr>
          <p:cNvPr id="27" name="1st Answer box"/>
          <p:cNvSpPr/>
          <p:nvPr/>
        </p:nvSpPr>
        <p:spPr>
          <a:xfrm>
            <a:off x="3675063" y="2155825"/>
            <a:ext cx="881062" cy="881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28" name="First answer"/>
          <p:cNvSpPr txBox="1">
            <a:spLocks noChangeArrowheads="1"/>
          </p:cNvSpPr>
          <p:nvPr/>
        </p:nvSpPr>
        <p:spPr bwMode="auto">
          <a:xfrm>
            <a:off x="3748088" y="2119313"/>
            <a:ext cx="7635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1</a:t>
            </a:r>
          </a:p>
        </p:txBody>
      </p:sp>
      <p:sp>
        <p:nvSpPr>
          <p:cNvPr id="29" name="Left over Number"/>
          <p:cNvSpPr txBox="1">
            <a:spLocks noChangeArrowheads="1"/>
          </p:cNvSpPr>
          <p:nvPr/>
        </p:nvSpPr>
        <p:spPr bwMode="auto">
          <a:xfrm>
            <a:off x="4511675" y="32289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pitchFamily="2" charset="0"/>
              </a:rPr>
              <a:t>1</a:t>
            </a:r>
          </a:p>
        </p:txBody>
      </p:sp>
      <p:sp>
        <p:nvSpPr>
          <p:cNvPr id="10251" name="2nd Division box"/>
          <p:cNvSpPr txBox="1">
            <a:spLocks noChangeArrowheads="1"/>
          </p:cNvSpPr>
          <p:nvPr/>
        </p:nvSpPr>
        <p:spPr bwMode="auto">
          <a:xfrm>
            <a:off x="4710113" y="3206750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sp>
        <p:nvSpPr>
          <p:cNvPr id="10252" name="1st Division box"/>
          <p:cNvSpPr txBox="1">
            <a:spLocks noChangeArrowheads="1"/>
          </p:cNvSpPr>
          <p:nvPr/>
        </p:nvSpPr>
        <p:spPr bwMode="auto">
          <a:xfrm>
            <a:off x="3716338" y="32067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6</a:t>
            </a:r>
          </a:p>
        </p:txBody>
      </p:sp>
      <p:sp>
        <p:nvSpPr>
          <p:cNvPr id="10253" name="First number"/>
          <p:cNvSpPr txBox="1">
            <a:spLocks noChangeArrowheads="1"/>
          </p:cNvSpPr>
          <p:nvPr/>
        </p:nvSpPr>
        <p:spPr bwMode="auto">
          <a:xfrm>
            <a:off x="2665413" y="3206750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grpSp>
        <p:nvGrpSpPr>
          <p:cNvPr id="10254" name="Division Lines"/>
          <p:cNvGrpSpPr>
            <a:grpSpLocks/>
          </p:cNvGrpSpPr>
          <p:nvPr/>
        </p:nvGrpSpPr>
        <p:grpSpPr bwMode="auto">
          <a:xfrm>
            <a:off x="3554413" y="3101975"/>
            <a:ext cx="2025650" cy="1165225"/>
            <a:chOff x="3555010" y="2846754"/>
            <a:chExt cx="2025254" cy="1164492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575643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55010" y="2870552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5" name="Top Question"/>
          <p:cNvSpPr txBox="1">
            <a:spLocks noChangeArrowheads="1"/>
          </p:cNvSpPr>
          <p:nvPr/>
        </p:nvSpPr>
        <p:spPr bwMode="auto">
          <a:xfrm>
            <a:off x="503238" y="1177925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65 ÷ 5 =  </a:t>
            </a:r>
          </a:p>
        </p:txBody>
      </p:sp>
      <p:sp>
        <p:nvSpPr>
          <p:cNvPr id="55" name="Final Answer"/>
          <p:cNvSpPr txBox="1">
            <a:spLocks noChangeArrowheads="1"/>
          </p:cNvSpPr>
          <p:nvPr/>
        </p:nvSpPr>
        <p:spPr bwMode="auto">
          <a:xfrm>
            <a:off x="5327650" y="1173163"/>
            <a:ext cx="77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26" grpId="0"/>
      <p:bldP spid="27" grpId="0" animBg="1"/>
      <p:bldP spid="28" grpId="0"/>
      <p:bldP spid="29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White box"/>
          <p:cNvSpPr/>
          <p:nvPr/>
        </p:nvSpPr>
        <p:spPr>
          <a:xfrm>
            <a:off x="4478338" y="3241675"/>
            <a:ext cx="352425" cy="3508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38" name="Great!"/>
          <p:cNvSpPr txBox="1">
            <a:spLocks noChangeArrowheads="1"/>
          </p:cNvSpPr>
          <p:nvPr/>
        </p:nvSpPr>
        <p:spPr bwMode="auto">
          <a:xfrm>
            <a:off x="844550" y="47577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Great!</a:t>
            </a:r>
          </a:p>
        </p:txBody>
      </p:sp>
      <p:sp>
        <p:nvSpPr>
          <p:cNvPr id="39" name="3rd Q"/>
          <p:cNvSpPr txBox="1">
            <a:spLocks noChangeArrowheads="1"/>
          </p:cNvSpPr>
          <p:nvPr/>
        </p:nvSpPr>
        <p:spPr bwMode="auto">
          <a:xfrm>
            <a:off x="755650" y="4754563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5s are there in 40?</a:t>
            </a:r>
          </a:p>
        </p:txBody>
      </p:sp>
      <p:sp>
        <p:nvSpPr>
          <p:cNvPr id="40" name="How many are left over?"/>
          <p:cNvSpPr txBox="1">
            <a:spLocks noChangeArrowheads="1"/>
          </p:cNvSpPr>
          <p:nvPr/>
        </p:nvSpPr>
        <p:spPr bwMode="auto">
          <a:xfrm>
            <a:off x="755650" y="4767263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are left over?</a:t>
            </a:r>
          </a:p>
        </p:txBody>
      </p:sp>
      <p:sp>
        <p:nvSpPr>
          <p:cNvPr id="41" name="1st Q"/>
          <p:cNvSpPr txBox="1">
            <a:spLocks noChangeArrowheads="1"/>
          </p:cNvSpPr>
          <p:nvPr/>
        </p:nvSpPr>
        <p:spPr bwMode="auto">
          <a:xfrm>
            <a:off x="750888" y="4760913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5s are there in 9?</a:t>
            </a:r>
          </a:p>
        </p:txBody>
      </p:sp>
      <p:sp>
        <p:nvSpPr>
          <p:cNvPr id="42" name="2nd Answer box"/>
          <p:cNvSpPr/>
          <p:nvPr/>
        </p:nvSpPr>
        <p:spPr>
          <a:xfrm>
            <a:off x="4660900" y="2181225"/>
            <a:ext cx="881063" cy="879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3" name="2nd answer blue box"/>
          <p:cNvSpPr txBox="1">
            <a:spLocks noChangeArrowheads="1"/>
          </p:cNvSpPr>
          <p:nvPr/>
        </p:nvSpPr>
        <p:spPr bwMode="auto">
          <a:xfrm>
            <a:off x="4722813" y="2143125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sp>
        <p:nvSpPr>
          <p:cNvPr id="44" name="1st Answer box"/>
          <p:cNvSpPr/>
          <p:nvPr/>
        </p:nvSpPr>
        <p:spPr>
          <a:xfrm>
            <a:off x="3675063" y="2181225"/>
            <a:ext cx="881062" cy="879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5" name="First answer"/>
          <p:cNvSpPr txBox="1">
            <a:spLocks noChangeArrowheads="1"/>
          </p:cNvSpPr>
          <p:nvPr/>
        </p:nvSpPr>
        <p:spPr bwMode="auto">
          <a:xfrm>
            <a:off x="3748088" y="2143125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1</a:t>
            </a:r>
          </a:p>
        </p:txBody>
      </p:sp>
      <p:sp>
        <p:nvSpPr>
          <p:cNvPr id="46" name="Left over Number"/>
          <p:cNvSpPr txBox="1">
            <a:spLocks noChangeArrowheads="1"/>
          </p:cNvSpPr>
          <p:nvPr/>
        </p:nvSpPr>
        <p:spPr bwMode="auto">
          <a:xfrm>
            <a:off x="4511675" y="3254375"/>
            <a:ext cx="28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11275" name="2nd Division box"/>
          <p:cNvSpPr txBox="1">
            <a:spLocks noChangeArrowheads="1"/>
          </p:cNvSpPr>
          <p:nvPr/>
        </p:nvSpPr>
        <p:spPr bwMode="auto">
          <a:xfrm>
            <a:off x="4710113" y="3232150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0</a:t>
            </a:r>
          </a:p>
        </p:txBody>
      </p:sp>
      <p:sp>
        <p:nvSpPr>
          <p:cNvPr id="11276" name="1st Division box"/>
          <p:cNvSpPr txBox="1">
            <a:spLocks noChangeArrowheads="1"/>
          </p:cNvSpPr>
          <p:nvPr/>
        </p:nvSpPr>
        <p:spPr bwMode="auto">
          <a:xfrm>
            <a:off x="3716338" y="32321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9</a:t>
            </a:r>
          </a:p>
        </p:txBody>
      </p:sp>
      <p:sp>
        <p:nvSpPr>
          <p:cNvPr id="11277" name="First number"/>
          <p:cNvSpPr txBox="1">
            <a:spLocks noChangeArrowheads="1"/>
          </p:cNvSpPr>
          <p:nvPr/>
        </p:nvSpPr>
        <p:spPr bwMode="auto">
          <a:xfrm>
            <a:off x="2665413" y="3232150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grpSp>
        <p:nvGrpSpPr>
          <p:cNvPr id="11278" name="Division Lines"/>
          <p:cNvGrpSpPr>
            <a:grpSpLocks/>
          </p:cNvGrpSpPr>
          <p:nvPr/>
        </p:nvGrpSpPr>
        <p:grpSpPr bwMode="auto">
          <a:xfrm>
            <a:off x="3554413" y="3127375"/>
            <a:ext cx="2025650" cy="1163638"/>
            <a:chOff x="3555010" y="2846754"/>
            <a:chExt cx="2025254" cy="1164492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3575643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555010" y="2870584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9" name="Top Question"/>
          <p:cNvSpPr txBox="1">
            <a:spLocks noChangeArrowheads="1"/>
          </p:cNvSpPr>
          <p:nvPr/>
        </p:nvSpPr>
        <p:spPr bwMode="auto">
          <a:xfrm>
            <a:off x="503238" y="1201738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90 ÷ 5 =  </a:t>
            </a:r>
          </a:p>
        </p:txBody>
      </p:sp>
      <p:sp>
        <p:nvSpPr>
          <p:cNvPr id="54" name="Final Answer"/>
          <p:cNvSpPr txBox="1">
            <a:spLocks noChangeArrowheads="1"/>
          </p:cNvSpPr>
          <p:nvPr/>
        </p:nvSpPr>
        <p:spPr bwMode="auto">
          <a:xfrm>
            <a:off x="5327650" y="1198563"/>
            <a:ext cx="77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 animBg="1"/>
      <p:bldP spid="43" grpId="0"/>
      <p:bldP spid="44" grpId="0" animBg="1"/>
      <p:bldP spid="45" grpId="0"/>
      <p:bldP spid="46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hite box"/>
          <p:cNvSpPr/>
          <p:nvPr/>
        </p:nvSpPr>
        <p:spPr>
          <a:xfrm>
            <a:off x="4478338" y="3273425"/>
            <a:ext cx="352425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21" name="Great!"/>
          <p:cNvSpPr txBox="1">
            <a:spLocks noChangeArrowheads="1"/>
          </p:cNvSpPr>
          <p:nvPr/>
        </p:nvSpPr>
        <p:spPr bwMode="auto">
          <a:xfrm>
            <a:off x="844550" y="4765675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Great!</a:t>
            </a:r>
          </a:p>
        </p:txBody>
      </p:sp>
      <p:sp>
        <p:nvSpPr>
          <p:cNvPr id="22" name="3rd Q"/>
          <p:cNvSpPr txBox="1">
            <a:spLocks noChangeArrowheads="1"/>
          </p:cNvSpPr>
          <p:nvPr/>
        </p:nvSpPr>
        <p:spPr bwMode="auto">
          <a:xfrm>
            <a:off x="755650" y="477520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3s are there in 6?</a:t>
            </a:r>
          </a:p>
        </p:txBody>
      </p:sp>
      <p:sp>
        <p:nvSpPr>
          <p:cNvPr id="23" name="How many are left over?"/>
          <p:cNvSpPr txBox="1">
            <a:spLocks noChangeArrowheads="1"/>
          </p:cNvSpPr>
          <p:nvPr/>
        </p:nvSpPr>
        <p:spPr bwMode="auto">
          <a:xfrm>
            <a:off x="755650" y="4784725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are left over?</a:t>
            </a:r>
          </a:p>
        </p:txBody>
      </p:sp>
      <p:sp>
        <p:nvSpPr>
          <p:cNvPr id="24" name="1st Q"/>
          <p:cNvSpPr txBox="1">
            <a:spLocks noChangeArrowheads="1"/>
          </p:cNvSpPr>
          <p:nvPr/>
        </p:nvSpPr>
        <p:spPr bwMode="auto">
          <a:xfrm>
            <a:off x="750888" y="4765675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3s are there in 3?</a:t>
            </a:r>
          </a:p>
        </p:txBody>
      </p:sp>
      <p:sp>
        <p:nvSpPr>
          <p:cNvPr id="25" name="2nd Answer box"/>
          <p:cNvSpPr/>
          <p:nvPr/>
        </p:nvSpPr>
        <p:spPr>
          <a:xfrm>
            <a:off x="4660900" y="2214563"/>
            <a:ext cx="881063" cy="879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26" name="2nd answer blue box"/>
          <p:cNvSpPr txBox="1">
            <a:spLocks noChangeArrowheads="1"/>
          </p:cNvSpPr>
          <p:nvPr/>
        </p:nvSpPr>
        <p:spPr bwMode="auto">
          <a:xfrm>
            <a:off x="4722813" y="2176463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2</a:t>
            </a:r>
          </a:p>
        </p:txBody>
      </p:sp>
      <p:sp>
        <p:nvSpPr>
          <p:cNvPr id="27" name="1st Answer box"/>
          <p:cNvSpPr/>
          <p:nvPr/>
        </p:nvSpPr>
        <p:spPr>
          <a:xfrm>
            <a:off x="3675063" y="2214563"/>
            <a:ext cx="881062" cy="879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28" name="First answer"/>
          <p:cNvSpPr txBox="1">
            <a:spLocks noChangeArrowheads="1"/>
          </p:cNvSpPr>
          <p:nvPr/>
        </p:nvSpPr>
        <p:spPr bwMode="auto">
          <a:xfrm>
            <a:off x="3748088" y="2176463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1</a:t>
            </a:r>
          </a:p>
        </p:txBody>
      </p:sp>
      <p:sp>
        <p:nvSpPr>
          <p:cNvPr id="12298" name="2nd Division box"/>
          <p:cNvSpPr txBox="1">
            <a:spLocks noChangeArrowheads="1"/>
          </p:cNvSpPr>
          <p:nvPr/>
        </p:nvSpPr>
        <p:spPr bwMode="auto">
          <a:xfrm>
            <a:off x="4710113" y="3265488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6</a:t>
            </a:r>
          </a:p>
        </p:txBody>
      </p:sp>
      <p:sp>
        <p:nvSpPr>
          <p:cNvPr id="12299" name="1st Division box"/>
          <p:cNvSpPr txBox="1">
            <a:spLocks noChangeArrowheads="1"/>
          </p:cNvSpPr>
          <p:nvPr/>
        </p:nvSpPr>
        <p:spPr bwMode="auto">
          <a:xfrm>
            <a:off x="3716338" y="326548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3</a:t>
            </a:r>
          </a:p>
        </p:txBody>
      </p:sp>
      <p:sp>
        <p:nvSpPr>
          <p:cNvPr id="12300" name="First number"/>
          <p:cNvSpPr txBox="1">
            <a:spLocks noChangeArrowheads="1"/>
          </p:cNvSpPr>
          <p:nvPr/>
        </p:nvSpPr>
        <p:spPr bwMode="auto">
          <a:xfrm>
            <a:off x="2665413" y="3265488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3</a:t>
            </a:r>
          </a:p>
        </p:txBody>
      </p:sp>
      <p:grpSp>
        <p:nvGrpSpPr>
          <p:cNvPr id="12301" name="Division Lines"/>
          <p:cNvGrpSpPr>
            <a:grpSpLocks/>
          </p:cNvGrpSpPr>
          <p:nvPr/>
        </p:nvGrpSpPr>
        <p:grpSpPr bwMode="auto">
          <a:xfrm>
            <a:off x="3554413" y="3159125"/>
            <a:ext cx="2025650" cy="1165225"/>
            <a:chOff x="3555010" y="2846754"/>
            <a:chExt cx="2025254" cy="1164492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3575643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55010" y="2870552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02" name="Top Question"/>
          <p:cNvSpPr txBox="1">
            <a:spLocks noChangeArrowheads="1"/>
          </p:cNvSpPr>
          <p:nvPr/>
        </p:nvSpPr>
        <p:spPr bwMode="auto">
          <a:xfrm>
            <a:off x="503238" y="1235075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36 ÷ 3 =  </a:t>
            </a:r>
          </a:p>
        </p:txBody>
      </p:sp>
      <p:sp>
        <p:nvSpPr>
          <p:cNvPr id="36" name="Final Answer"/>
          <p:cNvSpPr txBox="1">
            <a:spLocks noChangeArrowheads="1"/>
          </p:cNvSpPr>
          <p:nvPr/>
        </p:nvSpPr>
        <p:spPr bwMode="auto">
          <a:xfrm>
            <a:off x="5327650" y="1230313"/>
            <a:ext cx="77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26" grpId="0"/>
      <p:bldP spid="27" grpId="0" animBg="1"/>
      <p:bldP spid="2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 box"/>
          <p:cNvSpPr/>
          <p:nvPr/>
        </p:nvSpPr>
        <p:spPr>
          <a:xfrm>
            <a:off x="4478338" y="3167063"/>
            <a:ext cx="352425" cy="3508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37" name="Great!"/>
          <p:cNvSpPr txBox="1">
            <a:spLocks noChangeArrowheads="1"/>
          </p:cNvSpPr>
          <p:nvPr/>
        </p:nvSpPr>
        <p:spPr bwMode="auto">
          <a:xfrm>
            <a:off x="844550" y="4683125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Great!</a:t>
            </a:r>
          </a:p>
        </p:txBody>
      </p:sp>
      <p:sp>
        <p:nvSpPr>
          <p:cNvPr id="38" name="3rd Q"/>
          <p:cNvSpPr txBox="1">
            <a:spLocks noChangeArrowheads="1"/>
          </p:cNvSpPr>
          <p:nvPr/>
        </p:nvSpPr>
        <p:spPr bwMode="auto">
          <a:xfrm>
            <a:off x="755650" y="4710113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4s are there in 12?</a:t>
            </a:r>
          </a:p>
        </p:txBody>
      </p:sp>
      <p:sp>
        <p:nvSpPr>
          <p:cNvPr id="39" name="How many are left over?"/>
          <p:cNvSpPr txBox="1">
            <a:spLocks noChangeArrowheads="1"/>
          </p:cNvSpPr>
          <p:nvPr/>
        </p:nvSpPr>
        <p:spPr bwMode="auto">
          <a:xfrm>
            <a:off x="755650" y="471328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are left over?</a:t>
            </a:r>
          </a:p>
        </p:txBody>
      </p:sp>
      <p:sp>
        <p:nvSpPr>
          <p:cNvPr id="40" name="1st Q"/>
          <p:cNvSpPr txBox="1">
            <a:spLocks noChangeArrowheads="1"/>
          </p:cNvSpPr>
          <p:nvPr/>
        </p:nvSpPr>
        <p:spPr bwMode="auto">
          <a:xfrm>
            <a:off x="750888" y="469265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How many 4s are there in 9?</a:t>
            </a:r>
          </a:p>
        </p:txBody>
      </p:sp>
      <p:sp>
        <p:nvSpPr>
          <p:cNvPr id="41" name="2nd Answer box"/>
          <p:cNvSpPr/>
          <p:nvPr/>
        </p:nvSpPr>
        <p:spPr>
          <a:xfrm>
            <a:off x="4660900" y="2106613"/>
            <a:ext cx="881063" cy="881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2" name="2nd answer blue box"/>
          <p:cNvSpPr txBox="1">
            <a:spLocks noChangeArrowheads="1"/>
          </p:cNvSpPr>
          <p:nvPr/>
        </p:nvSpPr>
        <p:spPr bwMode="auto">
          <a:xfrm>
            <a:off x="4722813" y="2068513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3</a:t>
            </a:r>
          </a:p>
        </p:txBody>
      </p:sp>
      <p:sp>
        <p:nvSpPr>
          <p:cNvPr id="43" name="1st Answer box"/>
          <p:cNvSpPr/>
          <p:nvPr/>
        </p:nvSpPr>
        <p:spPr>
          <a:xfrm>
            <a:off x="3675063" y="2106613"/>
            <a:ext cx="881062" cy="881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4" name="First answer"/>
          <p:cNvSpPr txBox="1">
            <a:spLocks noChangeArrowheads="1"/>
          </p:cNvSpPr>
          <p:nvPr/>
        </p:nvSpPr>
        <p:spPr bwMode="auto">
          <a:xfrm>
            <a:off x="3748088" y="2068513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2</a:t>
            </a:r>
          </a:p>
        </p:txBody>
      </p:sp>
      <p:sp>
        <p:nvSpPr>
          <p:cNvPr id="45" name="Left over Number"/>
          <p:cNvSpPr txBox="1">
            <a:spLocks noChangeArrowheads="1"/>
          </p:cNvSpPr>
          <p:nvPr/>
        </p:nvSpPr>
        <p:spPr bwMode="auto">
          <a:xfrm>
            <a:off x="4511675" y="317976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pitchFamily="2" charset="0"/>
              </a:rPr>
              <a:t>1</a:t>
            </a:r>
          </a:p>
        </p:txBody>
      </p:sp>
      <p:sp>
        <p:nvSpPr>
          <p:cNvPr id="13323" name="2nd Division box"/>
          <p:cNvSpPr txBox="1">
            <a:spLocks noChangeArrowheads="1"/>
          </p:cNvSpPr>
          <p:nvPr/>
        </p:nvSpPr>
        <p:spPr bwMode="auto">
          <a:xfrm>
            <a:off x="4710113" y="3157538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2</a:t>
            </a:r>
          </a:p>
        </p:txBody>
      </p:sp>
      <p:sp>
        <p:nvSpPr>
          <p:cNvPr id="13324" name="1st Division box"/>
          <p:cNvSpPr txBox="1">
            <a:spLocks noChangeArrowheads="1"/>
          </p:cNvSpPr>
          <p:nvPr/>
        </p:nvSpPr>
        <p:spPr bwMode="auto">
          <a:xfrm>
            <a:off x="3716338" y="31575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9</a:t>
            </a:r>
          </a:p>
        </p:txBody>
      </p:sp>
      <p:sp>
        <p:nvSpPr>
          <p:cNvPr id="13325" name="First number"/>
          <p:cNvSpPr txBox="1">
            <a:spLocks noChangeArrowheads="1"/>
          </p:cNvSpPr>
          <p:nvPr/>
        </p:nvSpPr>
        <p:spPr bwMode="auto">
          <a:xfrm>
            <a:off x="2665413" y="3157538"/>
            <a:ext cx="76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 SemiBold" pitchFamily="2" charset="0"/>
              </a:rPr>
              <a:t>4</a:t>
            </a:r>
          </a:p>
        </p:txBody>
      </p:sp>
      <p:grpSp>
        <p:nvGrpSpPr>
          <p:cNvPr id="13326" name="Division Lines"/>
          <p:cNvGrpSpPr>
            <a:grpSpLocks/>
          </p:cNvGrpSpPr>
          <p:nvPr/>
        </p:nvGrpSpPr>
        <p:grpSpPr bwMode="auto">
          <a:xfrm>
            <a:off x="3554413" y="3052763"/>
            <a:ext cx="2025650" cy="1163637"/>
            <a:chOff x="3555010" y="2846754"/>
            <a:chExt cx="2025254" cy="1164492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3575643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555010" y="287058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7" name="Top Question"/>
          <p:cNvSpPr txBox="1">
            <a:spLocks noChangeArrowheads="1"/>
          </p:cNvSpPr>
          <p:nvPr/>
        </p:nvSpPr>
        <p:spPr bwMode="auto">
          <a:xfrm>
            <a:off x="503238" y="1128713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92 ÷ 4 =  </a:t>
            </a:r>
          </a:p>
        </p:txBody>
      </p:sp>
      <p:sp>
        <p:nvSpPr>
          <p:cNvPr id="53" name="Final Answer"/>
          <p:cNvSpPr txBox="1">
            <a:spLocks noChangeArrowheads="1"/>
          </p:cNvSpPr>
          <p:nvPr/>
        </p:nvSpPr>
        <p:spPr bwMode="auto">
          <a:xfrm>
            <a:off x="5327650" y="1123950"/>
            <a:ext cx="77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  <a:latin typeface="Twinkl SemiBold" pitchFamily="2" charset="0"/>
              </a:rPr>
              <a:t>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2" grpId="0"/>
      <p:bldP spid="43" grpId="0" animBg="1"/>
      <p:bldP spid="44" grpId="0"/>
      <p:bldP spid="45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5152795D5284E8D95BCCA966F744C" ma:contentTypeVersion="40" ma:contentTypeDescription="Create a new document." ma:contentTypeScope="" ma:versionID="a50bbeed654f0ae6f821e50e5143ef81">
  <xsd:schema xmlns:xsd="http://www.w3.org/2001/XMLSchema" xmlns:xs="http://www.w3.org/2001/XMLSchema" xmlns:p="http://schemas.microsoft.com/office/2006/metadata/properties" xmlns:ns3="7f81c2e2-a54c-469f-937a-e0d7edea1e04" xmlns:ns4="6fc2d5ae-fb29-4187-b944-a8d344010089" targetNamespace="http://schemas.microsoft.com/office/2006/metadata/properties" ma:root="true" ma:fieldsID="720cbc50f0c68aa2f2e1d63c10a2048f" ns3:_="" ns4:_="">
    <xsd:import namespace="7f81c2e2-a54c-469f-937a-e0d7edea1e04"/>
    <xsd:import namespace="6fc2d5ae-fb29-4187-b944-a8d3440100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DefaultSectionNames" minOccurs="0"/>
                <xsd:element ref="ns4:AppVersion" minOccurs="0"/>
                <xsd:element ref="ns4:StudentGroups" minOccurs="0"/>
                <xsd:element ref="ns4:Leaders" minOccurs="0"/>
                <xsd:element ref="ns4:Members" minOccurs="0"/>
                <xsd:element ref="ns4:Member_Group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Invited_Leaders" minOccurs="0"/>
                <xsd:element ref="ns4:Invited_Members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TeamsChannelId" minOccurs="0"/>
                <xsd:element ref="ns4:IsNotebookLocked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1c2e2-a54c-469f-937a-e0d7edea1e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2d5ae-fb29-4187-b944-a8d34401008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StudentGroups" ma:index="18" nillable="true" ma:displayName="StudentGroups" ma:internalName="StudentGroup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_Registration_Enabled" ma:internalName="Self_Registration_Enabled">
      <xsd:simpleType>
        <xsd:restriction base="dms:Boolean"/>
      </xsd:simpleType>
    </xsd:element>
    <xsd:element name="Invited_Leaders" ma:index="2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CultureName" ma:index="29" nillable="true" ma:displayName="Culture Name" ma:internalName="CultureName">
      <xsd:simpleType>
        <xsd:restriction base="dms:Text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33" nillable="true" ma:displayName="Self Registration Enabled" ma:internalName="Self_Registration_Enabled0">
      <xsd:simpleType>
        <xsd:restriction base="dms:Boolean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3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amsChannelId" ma:index="39" nillable="true" ma:displayName="Teams Channel Id" ma:internalName="TeamsChannelId">
      <xsd:simpleType>
        <xsd:restriction base="dms:Text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2" nillable="true" ma:displayName="Location" ma:internalName="MediaServiceLocation" ma:readOnly="true">
      <xsd:simpleType>
        <xsd:restriction base="dms:Text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6fc2d5ae-fb29-4187-b944-a8d344010089" xsi:nil="true"/>
    <Students xmlns="6fc2d5ae-fb29-4187-b944-a8d344010089">
      <UserInfo>
        <DisplayName/>
        <AccountId xsi:nil="true"/>
        <AccountType/>
      </UserInfo>
    </Students>
    <CultureName xmlns="6fc2d5ae-fb29-4187-b944-a8d344010089" xsi:nil="true"/>
    <Has_Teacher_Only_SectionGroup xmlns="6fc2d5ae-fb29-4187-b944-a8d344010089" xsi:nil="true"/>
    <Is_Collaboration_Space_Locked xmlns="6fc2d5ae-fb29-4187-b944-a8d344010089" xsi:nil="true"/>
    <Invited_Leaders xmlns="6fc2d5ae-fb29-4187-b944-a8d344010089" xsi:nil="true"/>
    <StudentGroups xmlns="6fc2d5ae-fb29-4187-b944-a8d344010089" xsi:nil="true"/>
    <Leaders xmlns="6fc2d5ae-fb29-4187-b944-a8d344010089">
      <UserInfo>
        <DisplayName/>
        <AccountId xsi:nil="true"/>
        <AccountType/>
      </UserInfo>
    </Leaders>
    <Members xmlns="6fc2d5ae-fb29-4187-b944-a8d344010089">
      <UserInfo>
        <DisplayName/>
        <AccountId xsi:nil="true"/>
        <AccountType/>
      </UserInfo>
    </Members>
    <Member_Groups xmlns="6fc2d5ae-fb29-4187-b944-a8d344010089">
      <UserInfo>
        <DisplayName/>
        <AccountId xsi:nil="true"/>
        <AccountType/>
      </UserInfo>
    </Member_Groups>
    <Self_Registration_Enabled xmlns="6fc2d5ae-fb29-4187-b944-a8d344010089" xsi:nil="true"/>
    <Templates xmlns="6fc2d5ae-fb29-4187-b944-a8d344010089" xsi:nil="true"/>
    <Invited_Teachers xmlns="6fc2d5ae-fb29-4187-b944-a8d344010089" xsi:nil="true"/>
    <IsNotebookLocked xmlns="6fc2d5ae-fb29-4187-b944-a8d344010089" xsi:nil="true"/>
    <NotebookType xmlns="6fc2d5ae-fb29-4187-b944-a8d344010089" xsi:nil="true"/>
    <Self_Registration_Enabled0 xmlns="6fc2d5ae-fb29-4187-b944-a8d344010089" xsi:nil="true"/>
    <Owner xmlns="6fc2d5ae-fb29-4187-b944-a8d344010089">
      <UserInfo>
        <DisplayName/>
        <AccountId xsi:nil="true"/>
        <AccountType/>
      </UserInfo>
    </Owner>
    <Student_Groups xmlns="6fc2d5ae-fb29-4187-b944-a8d344010089">
      <UserInfo>
        <DisplayName/>
        <AccountId xsi:nil="true"/>
        <AccountType/>
      </UserInfo>
    </Student_Groups>
    <AppVersion xmlns="6fc2d5ae-fb29-4187-b944-a8d344010089" xsi:nil="true"/>
    <Invited_Students xmlns="6fc2d5ae-fb29-4187-b944-a8d344010089" xsi:nil="true"/>
    <Teachers xmlns="6fc2d5ae-fb29-4187-b944-a8d344010089">
      <UserInfo>
        <DisplayName/>
        <AccountId xsi:nil="true"/>
        <AccountType/>
      </UserInfo>
    </Teachers>
    <DefaultSectionNames xmlns="6fc2d5ae-fb29-4187-b944-a8d344010089" xsi:nil="true"/>
    <Invited_Members xmlns="6fc2d5ae-fb29-4187-b944-a8d344010089" xsi:nil="true"/>
    <TeamsChannelId xmlns="6fc2d5ae-fb29-4187-b944-a8d344010089" xsi:nil="true"/>
  </documentManagement>
</p:properties>
</file>

<file path=customXml/itemProps1.xml><?xml version="1.0" encoding="utf-8"?>
<ds:datastoreItem xmlns:ds="http://schemas.openxmlformats.org/officeDocument/2006/customXml" ds:itemID="{43DE14D2-9ED0-40D5-B59E-AE8781C8E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1c2e2-a54c-469f-937a-e0d7edea1e04"/>
    <ds:schemaRef ds:uri="6fc2d5ae-fb29-4187-b944-a8d344010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6A79A-1EB2-4845-AA43-7F5F0E98A7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91275-9E37-436B-B6AF-250B094E6CD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f81c2e2-a54c-469f-937a-e0d7edea1e04"/>
    <ds:schemaRef ds:uri="http://purl.org/dc/elements/1.1/"/>
    <ds:schemaRef ds:uri="http://schemas.microsoft.com/office/2006/metadata/properties"/>
    <ds:schemaRef ds:uri="6fc2d5ae-fb29-4187-b944-a8d34401008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</TotalTime>
  <Words>208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 SemiBold</vt:lpstr>
      <vt:lpstr>Twinkl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Hall, Shannon</cp:lastModifiedBy>
  <cp:revision>5</cp:revision>
  <dcterms:created xsi:type="dcterms:W3CDTF">2017-03-15T10:26:09Z</dcterms:created>
  <dcterms:modified xsi:type="dcterms:W3CDTF">2021-09-04T05:27:56Z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0x0101001C75152795D5284E8D95BCCA966F744C</vt:lpwstr>
  </property>
</Properties>
</file>