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</p:sldMasterIdLst>
  <p:sldIdLst>
    <p:sldId id="256" r:id="rId5"/>
    <p:sldId id="257" r:id="rId6"/>
    <p:sldId id="287" r:id="rId7"/>
    <p:sldId id="258" r:id="rId8"/>
    <p:sldId id="259" r:id="rId9"/>
    <p:sldId id="275" r:id="rId10"/>
    <p:sldId id="276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/>
    <p:restoredTop sz="96654"/>
  </p:normalViewPr>
  <p:slideViewPr>
    <p:cSldViewPr snapToGrid="0" snapToObjects="1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2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2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8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97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26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8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70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82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5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7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4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7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1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7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09593-A189-D34A-8630-46B9ED78C348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FF562-7B64-F14E-BAD1-22B1C6BB7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93A43-B8C6-744C-BDA9-BC002BA476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Wednesday week 9 </a:t>
            </a:r>
            <a:r>
              <a:rPr lang="en-US" dirty="0" err="1"/>
              <a:t>Maths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CA6C1-D180-8B45-BBEC-FAAB17167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Multiplication and Division </a:t>
            </a:r>
          </a:p>
        </p:txBody>
      </p:sp>
    </p:spTree>
    <p:extLst>
      <p:ext uri="{BB962C8B-B14F-4D97-AF65-F5344CB8AC3E}">
        <p14:creationId xmlns:p14="http://schemas.microsoft.com/office/powerpoint/2010/main" val="357517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B015324-98EE-4370-8001-85C1278A1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4E49BFF-40A2-4616-8638-9CBE4EC1F6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F18E34-AC71-7D4B-9D89-3A91BA81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dirty="0">
                <a:latin typeface="Bradley Hand" pitchFamily="2" charset="77"/>
              </a:rPr>
              <a:t>Learning intention: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513B1-AB77-7D44-BFCE-C2298B01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/>
              <a:t> I am learning to select and apply appropriate strategies for multiplication and division.</a:t>
            </a:r>
          </a:p>
          <a:p>
            <a:endParaRPr lang="en-US" sz="1600"/>
          </a:p>
        </p:txBody>
      </p:sp>
      <p:pic>
        <p:nvPicPr>
          <p:cNvPr id="1026" name="Picture 2" descr="Multiplication and Division Clipart by ForTheHeartOfLearning | TpT">
            <a:extLst>
              <a:ext uri="{FF2B5EF4-FFF2-40B4-BE49-F238E27FC236}">
                <a16:creationId xmlns:a16="http://schemas.microsoft.com/office/drawing/2014/main" id="{55CA3315-3F8E-394C-904E-A1C77C99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2699" y="1223680"/>
            <a:ext cx="6533501" cy="45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27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4562-2A18-E745-B517-4BD5F56B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of week 9 Math's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34649-89B9-FE44-8D59-1F61A2762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755" y="1955295"/>
            <a:ext cx="11463234" cy="4902705"/>
          </a:xfrm>
        </p:spPr>
        <p:txBody>
          <a:bodyPr>
            <a:normAutofit/>
          </a:bodyPr>
          <a:lstStyle/>
          <a:p>
            <a:r>
              <a:rPr lang="en-US" dirty="0"/>
              <a:t>Hi Stage 3, we have tried to set up your math's work this week a little differently. </a:t>
            </a:r>
          </a:p>
          <a:p>
            <a:r>
              <a:rPr lang="en-US" dirty="0"/>
              <a:t>You will notice each slide has a star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Just like at school, sometimes we need to complete work differently to other students to make sure we are working on a skill that will help you to continue to learn and grow. </a:t>
            </a:r>
          </a:p>
          <a:p>
            <a:r>
              <a:rPr lang="en-US" dirty="0"/>
              <a:t>Your teacher will be in contact with you if you are to work on the 1 star or 3 star activities. </a:t>
            </a:r>
          </a:p>
          <a:p>
            <a:r>
              <a:rPr lang="en-US" dirty="0"/>
              <a:t>If you feel the 2 star activity is too hard, please attempt the 1 star activity. If you feel the 2 star activity is to easy, please try and complete the 3 star activity. </a:t>
            </a:r>
          </a:p>
          <a:p>
            <a:endParaRPr lang="en-US" dirty="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B1002AD6-5149-A444-90B8-68A751379F29}"/>
              </a:ext>
            </a:extLst>
          </p:cNvPr>
          <p:cNvSpPr/>
          <p:nvPr/>
        </p:nvSpPr>
        <p:spPr>
          <a:xfrm>
            <a:off x="10092524" y="2856832"/>
            <a:ext cx="687858" cy="6428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4A1A1E48-D6EE-F041-BA06-ED8D497CDFC1}"/>
              </a:ext>
            </a:extLst>
          </p:cNvPr>
          <p:cNvSpPr/>
          <p:nvPr/>
        </p:nvSpPr>
        <p:spPr>
          <a:xfrm>
            <a:off x="6096000" y="2837112"/>
            <a:ext cx="687859" cy="5918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1A1D4830-88FE-E34A-B9D3-8AA5A2BC7AE9}"/>
              </a:ext>
            </a:extLst>
          </p:cNvPr>
          <p:cNvSpPr/>
          <p:nvPr/>
        </p:nvSpPr>
        <p:spPr>
          <a:xfrm>
            <a:off x="9285539" y="2874867"/>
            <a:ext cx="687859" cy="64288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D56B93A1-B406-C048-90B0-365E053A9D13}"/>
              </a:ext>
            </a:extLst>
          </p:cNvPr>
          <p:cNvSpPr/>
          <p:nvPr/>
        </p:nvSpPr>
        <p:spPr>
          <a:xfrm>
            <a:off x="7941842" y="2837112"/>
            <a:ext cx="687859" cy="5918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BA9C1CA6-9E24-C148-9971-CBA8F6A22AF9}"/>
              </a:ext>
            </a:extLst>
          </p:cNvPr>
          <p:cNvSpPr/>
          <p:nvPr/>
        </p:nvSpPr>
        <p:spPr>
          <a:xfrm>
            <a:off x="7253983" y="2837112"/>
            <a:ext cx="687859" cy="5918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EF00252E-C14E-624A-9F1F-553E4E595508}"/>
              </a:ext>
            </a:extLst>
          </p:cNvPr>
          <p:cNvSpPr/>
          <p:nvPr/>
        </p:nvSpPr>
        <p:spPr>
          <a:xfrm>
            <a:off x="10861548" y="2882330"/>
            <a:ext cx="687859" cy="5918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A9997D-9CE2-4D41-893C-D814E7F749A4}"/>
              </a:ext>
            </a:extLst>
          </p:cNvPr>
          <p:cNvSpPr/>
          <p:nvPr/>
        </p:nvSpPr>
        <p:spPr>
          <a:xfrm>
            <a:off x="6040394" y="2779603"/>
            <a:ext cx="799070" cy="7973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BBA777-FDD0-2B4F-AF36-80B51418183B}"/>
              </a:ext>
            </a:extLst>
          </p:cNvPr>
          <p:cNvSpPr/>
          <p:nvPr/>
        </p:nvSpPr>
        <p:spPr>
          <a:xfrm>
            <a:off x="7163649" y="2779603"/>
            <a:ext cx="1556385" cy="79734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48F043-8FB9-7649-832B-371C136E1890}"/>
              </a:ext>
            </a:extLst>
          </p:cNvPr>
          <p:cNvSpPr/>
          <p:nvPr/>
        </p:nvSpPr>
        <p:spPr>
          <a:xfrm>
            <a:off x="9145130" y="2821165"/>
            <a:ext cx="2442237" cy="87996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30EE-BB6A-CE4B-A9CC-C33DE8DB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9895" y="589337"/>
            <a:ext cx="8610600" cy="1293028"/>
          </a:xfrm>
        </p:spPr>
        <p:txBody>
          <a:bodyPr/>
          <a:lstStyle/>
          <a:p>
            <a:r>
              <a:rPr lang="en-US" dirty="0" err="1"/>
              <a:t>Naplan</a:t>
            </a:r>
            <a:r>
              <a:rPr lang="en-US" dirty="0"/>
              <a:t> question: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20ECDE-1246-7B45-B707-789D445C9C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60" y="1737622"/>
            <a:ext cx="5944508" cy="3146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08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00738-AB52-6C46-A597-92B35AA0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/>
              <a:t>Set your timer for 10 minutes and complete the multiplication fact sheet. See if you can beat your PB (time and score)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F702BD-5868-F348-B988-650056566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94" y="1518557"/>
            <a:ext cx="8678092" cy="515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5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F75E-4533-B94C-906B-170CAD92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1B3C-8376-0049-9261-5F90D6095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5637306" cy="4195763"/>
          </a:xfrm>
        </p:spPr>
        <p:txBody>
          <a:bodyPr/>
          <a:lstStyle/>
          <a:p>
            <a:r>
              <a:rPr lang="en-US" dirty="0"/>
              <a:t>Watch the PowerPoint on short division of 2-digit numbers and then complete the worksheet </a:t>
            </a:r>
          </a:p>
          <a:p>
            <a:endParaRPr lang="en-US"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00AB033-85EF-F742-90D4-55219D56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58" y="3478696"/>
            <a:ext cx="1587500" cy="2425700"/>
          </a:xfrm>
          <a:prstGeom prst="rect">
            <a:avLst/>
          </a:prstGeom>
        </p:spPr>
      </p:pic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0414F728-7DCA-754B-809D-A78504578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544" y="2011575"/>
            <a:ext cx="4203700" cy="5194300"/>
          </a:xfrm>
          <a:prstGeom prst="rect">
            <a:avLst/>
          </a:prstGeom>
        </p:spPr>
      </p:pic>
      <p:sp>
        <p:nvSpPr>
          <p:cNvPr id="8" name="5-point Star 7">
            <a:extLst>
              <a:ext uri="{FF2B5EF4-FFF2-40B4-BE49-F238E27FC236}">
                <a16:creationId xmlns:a16="http://schemas.microsoft.com/office/drawing/2014/main" id="{AEB74210-9441-1F41-87E9-BEAF6CF1B7CD}"/>
              </a:ext>
            </a:extLst>
          </p:cNvPr>
          <p:cNvSpPr/>
          <p:nvPr/>
        </p:nvSpPr>
        <p:spPr>
          <a:xfrm>
            <a:off x="6861544" y="62917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BDD1-8BFB-BD49-B3E8-A4A616130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49" y="887904"/>
            <a:ext cx="4425717" cy="1325563"/>
          </a:xfrm>
        </p:spPr>
        <p:txBody>
          <a:bodyPr>
            <a:normAutofit/>
          </a:bodyPr>
          <a:lstStyle/>
          <a:p>
            <a:r>
              <a:rPr lang="en-US" dirty="0"/>
              <a:t>Short division </a:t>
            </a:r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B1CF70F9-F81C-0349-9FD8-28AA408DAADF}"/>
              </a:ext>
            </a:extLst>
          </p:cNvPr>
          <p:cNvSpPr/>
          <p:nvPr/>
        </p:nvSpPr>
        <p:spPr>
          <a:xfrm>
            <a:off x="4674973" y="32555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28E703-FBD5-BC43-85A5-41CC92060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7" y="2336682"/>
            <a:ext cx="7474344" cy="4195763"/>
          </a:xfrm>
        </p:spPr>
        <p:txBody>
          <a:bodyPr/>
          <a:lstStyle/>
          <a:p>
            <a:r>
              <a:rPr lang="en-US" dirty="0"/>
              <a:t>Watch the PowerPoint on short division of 3-digit numbers and then complete the worksheet </a:t>
            </a:r>
          </a:p>
          <a:p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F015ED8-1E69-384E-8150-82376BF93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74" y="3543816"/>
            <a:ext cx="2074734" cy="2639062"/>
          </a:xfrm>
          <a:prstGeom prst="rect">
            <a:avLst/>
          </a:prstGeom>
        </p:spPr>
      </p:pic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DB1C85B-866F-1C47-B2F0-65A5FDC37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041" y="864007"/>
            <a:ext cx="3647989" cy="5129985"/>
          </a:xfrm>
          <a:prstGeom prst="rect">
            <a:avLst/>
          </a:prstGeom>
        </p:spPr>
      </p:pic>
      <p:sp>
        <p:nvSpPr>
          <p:cNvPr id="10" name="5-point Star 9">
            <a:extLst>
              <a:ext uri="{FF2B5EF4-FFF2-40B4-BE49-F238E27FC236}">
                <a16:creationId xmlns:a16="http://schemas.microsoft.com/office/drawing/2014/main" id="{A80BA551-D85F-D04E-AA17-2BAC2DCA761C}"/>
              </a:ext>
            </a:extLst>
          </p:cNvPr>
          <p:cNvSpPr/>
          <p:nvPr/>
        </p:nvSpPr>
        <p:spPr>
          <a:xfrm>
            <a:off x="5688229" y="32555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5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>
            <a:extLst>
              <a:ext uri="{FF2B5EF4-FFF2-40B4-BE49-F238E27FC236}">
                <a16:creationId xmlns:a16="http://schemas.microsoft.com/office/drawing/2014/main" id="{DBB4E9EF-8447-AE4F-834A-D682F1560D11}"/>
              </a:ext>
            </a:extLst>
          </p:cNvPr>
          <p:cNvSpPr/>
          <p:nvPr/>
        </p:nvSpPr>
        <p:spPr>
          <a:xfrm>
            <a:off x="9603659" y="2672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>
            <a:extLst>
              <a:ext uri="{FF2B5EF4-FFF2-40B4-BE49-F238E27FC236}">
                <a16:creationId xmlns:a16="http://schemas.microsoft.com/office/drawing/2014/main" id="{1D37BAF8-A4F5-694C-B662-9EAA6E35537F}"/>
              </a:ext>
            </a:extLst>
          </p:cNvPr>
          <p:cNvSpPr/>
          <p:nvPr/>
        </p:nvSpPr>
        <p:spPr>
          <a:xfrm>
            <a:off x="8538836" y="349145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2662A926-E276-4449-81D9-F1CC5BF2BF2B}"/>
              </a:ext>
            </a:extLst>
          </p:cNvPr>
          <p:cNvSpPr/>
          <p:nvPr/>
        </p:nvSpPr>
        <p:spPr>
          <a:xfrm>
            <a:off x="10818906" y="26724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F8F75E-4533-B94C-906B-170CAD92CC83}"/>
              </a:ext>
            </a:extLst>
          </p:cNvPr>
          <p:cNvSpPr txBox="1">
            <a:spLocks/>
          </p:cNvSpPr>
          <p:nvPr/>
        </p:nvSpPr>
        <p:spPr>
          <a:xfrm>
            <a:off x="741498" y="884034"/>
            <a:ext cx="108951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Short Division- word problems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D13AB-7977-8A49-9126-00A25F7E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18" y="2883607"/>
            <a:ext cx="3805238" cy="2427577"/>
          </a:xfrm>
        </p:spPr>
        <p:txBody>
          <a:bodyPr/>
          <a:lstStyle/>
          <a:p>
            <a:r>
              <a:rPr lang="en-US" sz="2800" dirty="0"/>
              <a:t>Complete 2 star activities and then solve the attached division word problems. </a:t>
            </a:r>
          </a:p>
          <a:p>
            <a:endParaRPr lang="en-US" dirty="0"/>
          </a:p>
        </p:txBody>
      </p:sp>
      <p:pic>
        <p:nvPicPr>
          <p:cNvPr id="4" name="Picture 3" descr="Table, timeline&#10;&#10;Description automatically generated with medium confidence">
            <a:extLst>
              <a:ext uri="{FF2B5EF4-FFF2-40B4-BE49-F238E27FC236}">
                <a16:creationId xmlns:a16="http://schemas.microsoft.com/office/drawing/2014/main" id="{A1F80ADA-73BF-F148-B362-D3DF15A86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12" y="1789835"/>
            <a:ext cx="37084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4445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75152795D5284E8D95BCCA966F744C" ma:contentTypeVersion="40" ma:contentTypeDescription="Create a new document." ma:contentTypeScope="" ma:versionID="a50bbeed654f0ae6f821e50e5143ef81">
  <xsd:schema xmlns:xsd="http://www.w3.org/2001/XMLSchema" xmlns:xs="http://www.w3.org/2001/XMLSchema" xmlns:p="http://schemas.microsoft.com/office/2006/metadata/properties" xmlns:ns3="7f81c2e2-a54c-469f-937a-e0d7edea1e04" xmlns:ns4="6fc2d5ae-fb29-4187-b944-a8d344010089" targetNamespace="http://schemas.microsoft.com/office/2006/metadata/properties" ma:root="true" ma:fieldsID="720cbc50f0c68aa2f2e1d63c10a2048f" ns3:_="" ns4:_="">
    <xsd:import namespace="7f81c2e2-a54c-469f-937a-e0d7edea1e04"/>
    <xsd:import namespace="6fc2d5ae-fb29-4187-b944-a8d34401008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Teachers" minOccurs="0"/>
                <xsd:element ref="ns4:Students" minOccurs="0"/>
                <xsd:element ref="ns4:DefaultSectionNames" minOccurs="0"/>
                <xsd:element ref="ns4:AppVersion" minOccurs="0"/>
                <xsd:element ref="ns4:StudentGroups" minOccurs="0"/>
                <xsd:element ref="ns4:Leaders" minOccurs="0"/>
                <xsd:element ref="ns4:Members" minOccurs="0"/>
                <xsd:element ref="ns4:Member_Group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Invited_Leaders" minOccurs="0"/>
                <xsd:element ref="ns4:Invited_Members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3:LastSharedByUser" minOccurs="0"/>
                <xsd:element ref="ns3:LastSharedByTime" minOccurs="0"/>
                <xsd:element ref="ns4:Self_Registration_Enabled0" minOccurs="0"/>
                <xsd:element ref="ns4:Template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TeamsChannelId" minOccurs="0"/>
                <xsd:element ref="ns4:IsNotebookLocked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1c2e2-a54c-469f-937a-e0d7edea1e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3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2d5ae-fb29-4187-b944-a8d34401008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StudentGroups" ma:index="18" nillable="true" ma:displayName="StudentGroups" ma:internalName="StudentGroup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_Registration_Enabled" ma:internalName="Self_Registration_Enabled">
      <xsd:simpleType>
        <xsd:restriction base="dms:Boolean"/>
      </xsd:simpleType>
    </xsd:element>
    <xsd:element name="Invited_Leaders" ma:index="26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7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Teacher_Only_SectionGroup" ma:index="28" nillable="true" ma:displayName="Has Teacher Only SectionGroup" ma:internalName="Has_Teacher_Only_SectionGroup">
      <xsd:simpleType>
        <xsd:restriction base="dms:Boolean"/>
      </xsd:simpleType>
    </xsd:element>
    <xsd:element name="CultureName" ma:index="29" nillable="true" ma:displayName="Culture Name" ma:internalName="CultureName">
      <xsd:simpleType>
        <xsd:restriction base="dms:Text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33" nillable="true" ma:displayName="Self Registration Enabled" ma:internalName="Self_Registration_Enabled0">
      <xsd:simpleType>
        <xsd:restriction base="dms:Boolean"/>
      </xsd:simpleType>
    </xsd:element>
    <xsd:element name="Templates" ma:index="34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Metadata" ma:index="3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7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3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amsChannelId" ma:index="39" nillable="true" ma:displayName="Teams Channel Id" ma:internalName="TeamsChannelId">
      <xsd:simpleType>
        <xsd:restriction base="dms:Text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ServiceOCR" ma:index="4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2" nillable="true" ma:displayName="Location" ma:internalName="MediaServiceLocation" ma:readOnly="true">
      <xsd:simpleType>
        <xsd:restriction base="dms:Text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6fc2d5ae-fb29-4187-b944-a8d344010089" xsi:nil="true"/>
    <Students xmlns="6fc2d5ae-fb29-4187-b944-a8d344010089">
      <UserInfo>
        <DisplayName/>
        <AccountId xsi:nil="true"/>
        <AccountType/>
      </UserInfo>
    </Students>
    <CultureName xmlns="6fc2d5ae-fb29-4187-b944-a8d344010089" xsi:nil="true"/>
    <Has_Teacher_Only_SectionGroup xmlns="6fc2d5ae-fb29-4187-b944-a8d344010089" xsi:nil="true"/>
    <Is_Collaboration_Space_Locked xmlns="6fc2d5ae-fb29-4187-b944-a8d344010089" xsi:nil="true"/>
    <Invited_Leaders xmlns="6fc2d5ae-fb29-4187-b944-a8d344010089" xsi:nil="true"/>
    <StudentGroups xmlns="6fc2d5ae-fb29-4187-b944-a8d344010089" xsi:nil="true"/>
    <Leaders xmlns="6fc2d5ae-fb29-4187-b944-a8d344010089">
      <UserInfo>
        <DisplayName/>
        <AccountId xsi:nil="true"/>
        <AccountType/>
      </UserInfo>
    </Leaders>
    <Members xmlns="6fc2d5ae-fb29-4187-b944-a8d344010089">
      <UserInfo>
        <DisplayName/>
        <AccountId xsi:nil="true"/>
        <AccountType/>
      </UserInfo>
    </Members>
    <Member_Groups xmlns="6fc2d5ae-fb29-4187-b944-a8d344010089">
      <UserInfo>
        <DisplayName/>
        <AccountId xsi:nil="true"/>
        <AccountType/>
      </UserInfo>
    </Member_Groups>
    <Self_Registration_Enabled xmlns="6fc2d5ae-fb29-4187-b944-a8d344010089" xsi:nil="true"/>
    <Templates xmlns="6fc2d5ae-fb29-4187-b944-a8d344010089" xsi:nil="true"/>
    <Invited_Teachers xmlns="6fc2d5ae-fb29-4187-b944-a8d344010089" xsi:nil="true"/>
    <IsNotebookLocked xmlns="6fc2d5ae-fb29-4187-b944-a8d344010089" xsi:nil="true"/>
    <NotebookType xmlns="6fc2d5ae-fb29-4187-b944-a8d344010089" xsi:nil="true"/>
    <Self_Registration_Enabled0 xmlns="6fc2d5ae-fb29-4187-b944-a8d344010089" xsi:nil="true"/>
    <Owner xmlns="6fc2d5ae-fb29-4187-b944-a8d344010089">
      <UserInfo>
        <DisplayName/>
        <AccountId xsi:nil="true"/>
        <AccountType/>
      </UserInfo>
    </Owner>
    <Student_Groups xmlns="6fc2d5ae-fb29-4187-b944-a8d344010089">
      <UserInfo>
        <DisplayName/>
        <AccountId xsi:nil="true"/>
        <AccountType/>
      </UserInfo>
    </Student_Groups>
    <AppVersion xmlns="6fc2d5ae-fb29-4187-b944-a8d344010089" xsi:nil="true"/>
    <Invited_Students xmlns="6fc2d5ae-fb29-4187-b944-a8d344010089" xsi:nil="true"/>
    <Teachers xmlns="6fc2d5ae-fb29-4187-b944-a8d344010089">
      <UserInfo>
        <DisplayName/>
        <AccountId xsi:nil="true"/>
        <AccountType/>
      </UserInfo>
    </Teachers>
    <DefaultSectionNames xmlns="6fc2d5ae-fb29-4187-b944-a8d344010089" xsi:nil="true"/>
    <Invited_Members xmlns="6fc2d5ae-fb29-4187-b944-a8d344010089" xsi:nil="true"/>
    <TeamsChannelId xmlns="6fc2d5ae-fb29-4187-b944-a8d344010089" xsi:nil="true"/>
  </documentManagement>
</p:properties>
</file>

<file path=customXml/itemProps1.xml><?xml version="1.0" encoding="utf-8"?>
<ds:datastoreItem xmlns:ds="http://schemas.openxmlformats.org/officeDocument/2006/customXml" ds:itemID="{8FF0596B-0A4E-496D-8F32-DACD018D2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81c2e2-a54c-469f-937a-e0d7edea1e04"/>
    <ds:schemaRef ds:uri="6fc2d5ae-fb29-4187-b944-a8d3440100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6B2672-085D-4074-922E-D5DB267496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66FFD4-A44C-4069-97AB-DEDAF0B138BD}">
  <ds:schemaRefs>
    <ds:schemaRef ds:uri="http://purl.org/dc/terms/"/>
    <ds:schemaRef ds:uri="http://schemas.microsoft.com/office/2006/documentManagement/types"/>
    <ds:schemaRef ds:uri="http://purl.org/dc/dcmitype/"/>
    <ds:schemaRef ds:uri="6fc2d5ae-fb29-4187-b944-a8d344010089"/>
    <ds:schemaRef ds:uri="7f81c2e2-a54c-469f-937a-e0d7edea1e0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{1A0E520E-49AD-924F-B3C9-472D3D311A61}tf10001079</Template>
  <TotalTime>13</TotalTime>
  <Words>230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Bradley Hand</vt:lpstr>
      <vt:lpstr>Century Gothic</vt:lpstr>
      <vt:lpstr>Vapor Trail</vt:lpstr>
      <vt:lpstr>Wednesday week 9 Maths</vt:lpstr>
      <vt:lpstr>Learning intention:</vt:lpstr>
      <vt:lpstr>Set up of week 9 Math's</vt:lpstr>
      <vt:lpstr>Naplan question:</vt:lpstr>
      <vt:lpstr>Set your timer for 10 minutes and complete the multiplication fact sheet. See if you can beat your PB (time and score) </vt:lpstr>
      <vt:lpstr>Division</vt:lpstr>
      <vt:lpstr>Short division </vt:lpstr>
      <vt:lpstr>Complete 2 star activities and then solve the attached division word problems.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week 9 Maths</dc:title>
  <dc:creator>Dominic Harrod</dc:creator>
  <cp:lastModifiedBy>Hall, Shannon</cp:lastModifiedBy>
  <cp:revision>5</cp:revision>
  <dcterms:created xsi:type="dcterms:W3CDTF">2021-09-01T00:52:32Z</dcterms:created>
  <dcterms:modified xsi:type="dcterms:W3CDTF">2021-09-04T05:06:27Z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0x0101001C75152795D5284E8D95BCCA966F744C</vt:lpwstr>
  </property>
</Properties>
</file>